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19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8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24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1DEE-71B6-C540-BC39-0E490B0C6FB0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2CC07F-D2D8-1049-AC7F-EA23F75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46D8B-5D84-DD47-83C9-6B01599A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15" y="2151476"/>
            <a:ext cx="635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9E4A-473B-C841-84A5-8F8D88FC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82FB-FE56-F64C-8A0A-90872967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 of web platform API’s</a:t>
            </a:r>
            <a:r>
              <a:rPr lang="en-US" dirty="0"/>
              <a:t> that allow us to create custom, reusable and encapsulated html tags to use in web pages and web apps.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Web components do not require any special 3</a:t>
            </a:r>
            <a:r>
              <a:rPr lang="en-US" baseline="30000" dirty="0"/>
              <a:t>rd</a:t>
            </a:r>
            <a:r>
              <a:rPr lang="en-US" dirty="0"/>
              <a:t> party libraries or frameworks but can certainly be used with them.</a:t>
            </a:r>
          </a:p>
        </p:txBody>
      </p:sp>
    </p:spTree>
    <p:extLst>
      <p:ext uri="{BB962C8B-B14F-4D97-AF65-F5344CB8AC3E}">
        <p14:creationId xmlns:p14="http://schemas.microsoft.com/office/powerpoint/2010/main" val="390342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DA7E-6211-A444-9A95-2C3DF4CA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Web Components brings?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1ADB-4126-E24F-8468-B92C9FF7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Elements</a:t>
            </a:r>
          </a:p>
          <a:p>
            <a:r>
              <a:rPr lang="en-US" dirty="0"/>
              <a:t>Shadow DOM</a:t>
            </a:r>
          </a:p>
          <a:p>
            <a:r>
              <a:rPr lang="en-US" dirty="0"/>
              <a:t>HTML Templates</a:t>
            </a:r>
          </a:p>
        </p:txBody>
      </p:sp>
    </p:spTree>
    <p:extLst>
      <p:ext uri="{BB962C8B-B14F-4D97-AF65-F5344CB8AC3E}">
        <p14:creationId xmlns:p14="http://schemas.microsoft.com/office/powerpoint/2010/main" val="12425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7B3A-FEE9-AF4C-9E54-FCB2AF4E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E2F0-8F3E-4541-A6B7-86053BD7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 HTML tags</a:t>
            </a:r>
          </a:p>
          <a:p>
            <a:r>
              <a:rPr lang="en-US" dirty="0"/>
              <a:t>Create custom class</a:t>
            </a:r>
          </a:p>
          <a:p>
            <a:r>
              <a:rPr lang="en-US" dirty="0"/>
              <a:t>Lifecycle methods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B296-476D-284E-B8F7-3CFA2EC8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04FC-8D03-CD4E-BD5A-10D757F6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self-contained components</a:t>
            </a:r>
          </a:p>
          <a:p>
            <a:r>
              <a:rPr lang="en-US" dirty="0"/>
              <a:t>Encapsulate styles and markup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63E3-C6DE-4A47-9E9C-66B9A3F4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EE33-C203-2B41-BD6A-60FD8671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encapsulated markup of our web components</a:t>
            </a:r>
          </a:p>
          <a:p>
            <a:r>
              <a:rPr lang="en-US" dirty="0"/>
              <a:t>Template tag stores markup on page</a:t>
            </a:r>
          </a:p>
          <a:p>
            <a:r>
              <a:rPr lang="en-US" dirty="0"/>
              <a:t>Include both HTML and CSS in templates</a:t>
            </a:r>
          </a:p>
          <a:p>
            <a:r>
              <a:rPr lang="en-US" dirty="0"/>
              <a:t>Use slots to add custom text</a:t>
            </a:r>
          </a:p>
        </p:txBody>
      </p:sp>
    </p:spTree>
    <p:extLst>
      <p:ext uri="{BB962C8B-B14F-4D97-AF65-F5344CB8AC3E}">
        <p14:creationId xmlns:p14="http://schemas.microsoft.com/office/powerpoint/2010/main" val="3404142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{63FF6A3A-59FE-B843-BA4E-13E5F69C3B89}tf10001069</Template>
  <TotalTime>80</TotalTime>
  <Words>113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What are Web Components?</vt:lpstr>
      <vt:lpstr>What Web Components brings?</vt:lpstr>
      <vt:lpstr>Custom Element</vt:lpstr>
      <vt:lpstr>Shadow DOM</vt:lpstr>
      <vt:lpstr>HTML Templates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Dorian Cristian Mischie</dc:creator>
  <cp:lastModifiedBy>Dorian Cristian Mischie</cp:lastModifiedBy>
  <cp:revision>6</cp:revision>
  <dcterms:created xsi:type="dcterms:W3CDTF">2020-04-23T13:48:33Z</dcterms:created>
  <dcterms:modified xsi:type="dcterms:W3CDTF">2020-04-23T15:08:37Z</dcterms:modified>
</cp:coreProperties>
</file>