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chat Petpisit" userId="a65de8a6c74a53a6" providerId="LiveId" clId="{6954385D-9527-4BFD-B764-B1E2775A9A8B}"/>
    <pc:docChg chg="custSel modSld">
      <pc:chgData name="Veerachat Petpisit" userId="a65de8a6c74a53a6" providerId="LiveId" clId="{6954385D-9527-4BFD-B764-B1E2775A9A8B}" dt="2018-03-27T16:03:18.770" v="150" actId="20577"/>
      <pc:docMkLst>
        <pc:docMk/>
      </pc:docMkLst>
      <pc:sldChg chg="modSp">
        <pc:chgData name="Veerachat Petpisit" userId="a65de8a6c74a53a6" providerId="LiveId" clId="{6954385D-9527-4BFD-B764-B1E2775A9A8B}" dt="2018-03-27T16:03:18.770" v="150" actId="20577"/>
        <pc:sldMkLst>
          <pc:docMk/>
          <pc:sldMk cId="2170685137" sldId="259"/>
        </pc:sldMkLst>
        <pc:graphicFrameChg chg="modGraphic">
          <ac:chgData name="Veerachat Petpisit" userId="a65de8a6c74a53a6" providerId="LiveId" clId="{6954385D-9527-4BFD-B764-B1E2775A9A8B}" dt="2018-03-27T16:03:18.770" v="150" actId="20577"/>
          <ac:graphicFrameMkLst>
            <pc:docMk/>
            <pc:sldMk cId="2170685137" sldId="259"/>
            <ac:graphicFrameMk id="4" creationId="{7FD89668-1BC0-4E2E-8CE7-63A1351ADDC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2A5B-5790-4F3F-97B7-C89A7430A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340D-0D57-4EF2-BE73-E615484D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3946-DA0E-4787-A15F-4FB321E1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F4C8-9158-4A37-B789-1D407833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9551-8C5C-4073-8892-8BBF3D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1726-EA31-4B7D-915D-4FE4BC28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57878-D13C-4CAF-A151-8492D5A65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F924-8642-4780-BD89-2666DE46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E806-AE0A-44EC-B03C-49280840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A44-E7DC-4788-BD3C-042EB2B8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D2AB5-DC2C-4C1D-9465-9B38CEE16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6C3B-F8B7-4E87-B1CC-CBBD451FC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3677-51C9-4156-AF86-93A7011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0954-0CC5-487C-BEAA-FD129940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F409-01E6-4317-8561-43BA3528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9C35-E5CE-4DFC-A3C6-F24A2A33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4F6B-8755-4491-82B6-494CFA2C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4AA0-608B-477F-BF59-3E95F59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7BB3-C109-42F9-BD8F-1D828F54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C297-A76A-431F-8431-93063BA2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7CA1-B005-455F-9D05-87E6CB63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3392-735F-49DF-8083-84E86B40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6397-DB85-438F-BD32-A7DA3124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8EA3-ABBC-4B17-92CF-AD88437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0C2A-D393-4694-92A9-CA5D19DB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8125-EB52-4980-9C96-787A8D60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4B2E-9BC1-41B1-A876-A5720551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7DDC3-9F53-4EAA-B155-CE806A52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DD46F-C941-4DA6-99B4-EEAA2DE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6FD7-2482-47EC-AF2E-DE67FAA2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8C11-6571-4373-A502-DEC70C3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90F1-A173-4A08-AC1B-0E53569E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8CBF-CF37-4666-BD0A-44F21CAE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050D-4551-45AA-8D46-0C6E2744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E5C43-BF05-4F43-9F14-A1E88F0C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00FFC-7A79-4F60-A6DD-11FC8D7BA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2DDF0-9C01-4AFD-8023-C0E3F66D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CF991-BF31-46FA-9331-3A347EA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BA7F6-AE8C-4AAE-B4FD-6BBB9E4D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FD18-CAAA-4F76-9F57-3EA6370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8BA87-77A5-4BD6-AC1D-9CA406BE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850DE-C707-42C5-8129-62782DB2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E23D5-9EAA-472E-8DB7-C18C31BC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3B2A9-22CD-4109-9249-5F1B049B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538E6-C11D-4E0B-BA95-55560BB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26F3-7F4A-48B7-B9C3-A312511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6BB7-E7B2-49C4-882C-4F21FA33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E4FD-FDEC-4F36-9FE3-7B0DDE610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3E70-1303-4B83-B057-4D14E54AB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13E43-223E-4932-B98E-868B3ECA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5D92-600C-4C1C-824D-9F73DFA8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B3A9-E984-4B57-B44A-7A41A651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7FA1-77A5-4372-910F-843EC398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A72BD-FE44-43C3-95D2-0775B579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C8675-B8F4-499F-9605-2E06CD59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4763-C543-44A6-898D-06C1D043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7A9B-79FB-4397-B0F3-B35107C4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9003-3CA5-4F6C-B52D-68594FF8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F9F16-EC4F-4C96-BF1D-F8AA82A3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95B82-5799-490D-A760-5D10C472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DE2D-0FF8-4E4F-A5AA-32CF9AF7B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94A5-2EC4-4AC0-A7D8-1702BE20CE0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8DB1-70B3-4A68-9C76-8163C9FFA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6BD4-D6E4-4A84-B69A-5C9A00926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14DB-91E5-4B34-A63A-0F9E1B1B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A2C5-A686-4405-9CC4-FD5FA023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 &amp; 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89668-1BC0-4E2E-8CE7-63A1351AD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281582"/>
              </p:ext>
            </p:extLst>
          </p:nvPr>
        </p:nvGraphicFramePr>
        <p:xfrm>
          <a:off x="838200" y="1825625"/>
          <a:ext cx="10515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60">
                  <a:extLst>
                    <a:ext uri="{9D8B030D-6E8A-4147-A177-3AD203B41FA5}">
                      <a16:colId xmlns:a16="http://schemas.microsoft.com/office/drawing/2014/main" val="1859817783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3760043233"/>
                    </a:ext>
                  </a:extLst>
                </a:gridCol>
                <a:gridCol w="2016409">
                  <a:extLst>
                    <a:ext uri="{9D8B030D-6E8A-4147-A177-3AD203B41FA5}">
                      <a16:colId xmlns:a16="http://schemas.microsoft.com/office/drawing/2014/main" val="1521860694"/>
                    </a:ext>
                  </a:extLst>
                </a:gridCol>
                <a:gridCol w="4785036">
                  <a:extLst>
                    <a:ext uri="{9D8B030D-6E8A-4147-A177-3AD203B41FA5}">
                      <a16:colId xmlns:a16="http://schemas.microsoft.com/office/drawing/2014/main" val="3779930949"/>
                    </a:ext>
                  </a:extLst>
                </a:gridCol>
                <a:gridCol w="1237734">
                  <a:extLst>
                    <a:ext uri="{9D8B030D-6E8A-4147-A177-3AD203B41FA5}">
                      <a16:colId xmlns:a16="http://schemas.microsoft.com/office/drawing/2014/main" val="2162635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 of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Strategic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of Directors</a:t>
                      </a:r>
                    </a:p>
                    <a:p>
                      <a:r>
                        <a:rPr lang="en-US" dirty="0"/>
                        <a:t>Senior Management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and Growth</a:t>
                      </a:r>
                    </a:p>
                    <a:p>
                      <a:r>
                        <a:rPr lang="en-US" dirty="0"/>
                        <a:t>Profit and Growth</a:t>
                      </a:r>
                    </a:p>
                    <a:p>
                      <a:r>
                        <a:rPr lang="en-US" dirty="0"/>
                        <a:t>Operational Expenses and Growth</a:t>
                      </a:r>
                    </a:p>
                    <a:p>
                      <a:r>
                        <a:rPr lang="en-US" dirty="0"/>
                        <a:t>Patients and Revenue per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Strategic Objectives &amp;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 Management Teams</a:t>
                      </a:r>
                    </a:p>
                    <a:p>
                      <a:r>
                        <a:rPr lang="en-US" dirty="0"/>
                        <a:t>Business Unit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Volume (Total and per BU)</a:t>
                      </a:r>
                    </a:p>
                    <a:p>
                      <a:r>
                        <a:rPr lang="en-US" dirty="0"/>
                        <a:t>Admissions (Total and per BU)</a:t>
                      </a:r>
                    </a:p>
                    <a:p>
                      <a:r>
                        <a:rPr lang="en-US" dirty="0"/>
                        <a:t>Revenue per visit (Total and per BU)</a:t>
                      </a:r>
                    </a:p>
                    <a:p>
                      <a:r>
                        <a:rPr lang="en-US" dirty="0"/>
                        <a:t>Revenue per admission (Total and per BU)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Monthly-Weekly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4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&amp; Project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Unit Heads</a:t>
                      </a:r>
                    </a:p>
                    <a:p>
                      <a:r>
                        <a:rPr lang="en-US" dirty="0"/>
                        <a:t>Program/Project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volume and growth</a:t>
                      </a:r>
                    </a:p>
                    <a:p>
                      <a:r>
                        <a:rPr lang="en-US" dirty="0"/>
                        <a:t>Revenue per patient and growth</a:t>
                      </a:r>
                    </a:p>
                    <a:p>
                      <a:r>
                        <a:rPr lang="en-US" dirty="0"/>
                        <a:t>Cost and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Monthly-Weekly-Daily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44CCE8-4650-4535-A7A2-9E7E90B7E8FA}"/>
              </a:ext>
            </a:extLst>
          </p:cNvPr>
          <p:cNvGrpSpPr/>
          <p:nvPr/>
        </p:nvGrpSpPr>
        <p:grpSpPr>
          <a:xfrm>
            <a:off x="858416" y="411892"/>
            <a:ext cx="10806361" cy="6099155"/>
            <a:chOff x="858416" y="137559"/>
            <a:chExt cx="10975787" cy="637348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B1A8D809-9384-4FC0-A2CC-2BCAA5C7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343" y="153955"/>
              <a:ext cx="8437860" cy="63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lated image">
              <a:extLst>
                <a:ext uri="{FF2B5EF4-FFF2-40B4-BE49-F238E27FC236}">
                  <a16:creationId xmlns:a16="http://schemas.microsoft.com/office/drawing/2014/main" id="{28EC9686-996B-46AB-AD17-602A7CA935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38" b="27097"/>
            <a:stretch/>
          </p:blipFill>
          <p:spPr bwMode="auto">
            <a:xfrm>
              <a:off x="858416" y="137559"/>
              <a:ext cx="2537927" cy="637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34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rformance metrics dashboard revenue profit growth hospital">
            <a:extLst>
              <a:ext uri="{FF2B5EF4-FFF2-40B4-BE49-F238E27FC236}">
                <a16:creationId xmlns:a16="http://schemas.microsoft.com/office/drawing/2014/main" id="{6297D38E-44BE-4F35-B0F8-7208AEE5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1" y="517501"/>
            <a:ext cx="10589951" cy="59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9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FFCD76C-223E-4613-B93A-27246779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82" y="393492"/>
            <a:ext cx="9682843" cy="622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Performance Management &amp; Forecasting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Veerachat Petpisit</dc:creator>
  <cp:lastModifiedBy>Veerachat Petpisit</cp:lastModifiedBy>
  <cp:revision>3</cp:revision>
  <dcterms:created xsi:type="dcterms:W3CDTF">2018-03-27T15:23:33Z</dcterms:created>
  <dcterms:modified xsi:type="dcterms:W3CDTF">2018-03-27T16:03:28Z</dcterms:modified>
</cp:coreProperties>
</file>