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79" r:id="rId6"/>
    <p:sldId id="280" r:id="rId7"/>
    <p:sldId id="274" r:id="rId8"/>
    <p:sldId id="278" r:id="rId9"/>
    <p:sldId id="281" r:id="rId10"/>
    <p:sldId id="282" r:id="rId11"/>
    <p:sldId id="283" r:id="rId12"/>
    <p:sldId id="28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718" autoAdjust="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4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CIS234a – t1</a:t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Test Results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Test Results Reporting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9" y="1910557"/>
            <a:ext cx="3905250" cy="390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3" y="1910557"/>
            <a:ext cx="3905250" cy="3905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8" y="1910557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familiar with the Eclipse IDE</a:t>
            </a:r>
          </a:p>
          <a:p>
            <a:r>
              <a:rPr lang="en-US" dirty="0" smtClean="0"/>
              <a:t>Design the database</a:t>
            </a:r>
          </a:p>
          <a:p>
            <a:r>
              <a:rPr lang="en-US" dirty="0" smtClean="0"/>
              <a:t>Setup the class models</a:t>
            </a:r>
          </a:p>
          <a:p>
            <a:r>
              <a:rPr lang="en-US" dirty="0" smtClean="0"/>
              <a:t>Get familiar with the MVC design pattern</a:t>
            </a:r>
          </a:p>
          <a:p>
            <a:r>
              <a:rPr lang="en-US" dirty="0" smtClean="0"/>
              <a:t>Divide up the stories in the sprint</a:t>
            </a:r>
          </a:p>
          <a:p>
            <a:r>
              <a:rPr lang="en-US" dirty="0" smtClean="0"/>
              <a:t>Start coding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Check-ins</a:t>
            </a:r>
          </a:p>
          <a:p>
            <a:r>
              <a:rPr lang="en-US" dirty="0" smtClean="0"/>
              <a:t>GitHub – Revision Control</a:t>
            </a:r>
          </a:p>
          <a:p>
            <a:r>
              <a:rPr lang="en-US" dirty="0" smtClean="0"/>
              <a:t>Proper MVC coding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Assumptions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Challenges / 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Foundation </a:t>
            </a:r>
            <a:r>
              <a:rPr lang="en-US" b="1" dirty="0" smtClean="0"/>
              <a:t>stories</a:t>
            </a:r>
          </a:p>
          <a:p>
            <a:pPr lvl="1"/>
            <a:r>
              <a:rPr lang="en-US" b="1" dirty="0" smtClean="0"/>
              <a:t>Admin Set-up</a:t>
            </a:r>
          </a:p>
          <a:p>
            <a:pPr lvl="1"/>
            <a:r>
              <a:rPr lang="en-US" b="1" dirty="0" smtClean="0"/>
              <a:t>User </a:t>
            </a:r>
            <a:r>
              <a:rPr lang="en-US" b="1" dirty="0"/>
              <a:t>Taking Test </a:t>
            </a:r>
            <a:endParaRPr lang="en-US" b="1" dirty="0" smtClean="0"/>
          </a:p>
          <a:p>
            <a:r>
              <a:rPr lang="en-US" b="1" dirty="0" smtClean="0"/>
              <a:t>Side </a:t>
            </a:r>
            <a:r>
              <a:rPr lang="en-US" b="1" dirty="0" smtClean="0"/>
              <a:t>Stories</a:t>
            </a:r>
          </a:p>
          <a:p>
            <a:pPr lvl="1"/>
            <a:r>
              <a:rPr lang="en-US" b="1" dirty="0"/>
              <a:t>Basic Result Reporting </a:t>
            </a:r>
            <a:endParaRPr lang="en-US" b="1" dirty="0" smtClean="0"/>
          </a:p>
          <a:p>
            <a:pPr lvl="1"/>
            <a:r>
              <a:rPr lang="en-US" b="1" dirty="0" smtClean="0"/>
              <a:t>Progress Meter</a:t>
            </a:r>
          </a:p>
          <a:p>
            <a:pPr lvl="1"/>
            <a:r>
              <a:rPr lang="en-US" b="1" dirty="0" smtClean="0"/>
              <a:t>Custom Comparison with Images</a:t>
            </a:r>
          </a:p>
          <a:p>
            <a:pPr lvl="1"/>
            <a:r>
              <a:rPr lang="en-US" b="1" dirty="0" smtClean="0"/>
              <a:t>User Tracking</a:t>
            </a:r>
          </a:p>
          <a:p>
            <a:pPr lvl="2"/>
            <a:endParaRPr lang="en-US" b="1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</a:t>
            </a:r>
            <a:r>
              <a:rPr lang="en-US" dirty="0" smtClean="0"/>
              <a:t>Completed – N-</a:t>
            </a:r>
            <a:r>
              <a:rPr lang="en-US" dirty="0" err="1" smtClean="0"/>
              <a:t>ItemSort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registration</a:t>
            </a:r>
          </a:p>
          <a:p>
            <a:r>
              <a:rPr lang="en-US" dirty="0" smtClean="0"/>
              <a:t>Login by username</a:t>
            </a:r>
            <a:endParaRPr lang="en-US" dirty="0" smtClean="0"/>
          </a:p>
          <a:p>
            <a:r>
              <a:rPr lang="en-US" dirty="0" smtClean="0"/>
              <a:t>Username credentials determine access role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66" y="2021946"/>
            <a:ext cx="7153302" cy="3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 smtClean="0"/>
              <a:t>Existing Database Items (e.g. words or phrases)</a:t>
            </a:r>
          </a:p>
          <a:p>
            <a:r>
              <a:rPr lang="en-US" dirty="0" smtClean="0"/>
              <a:t>Manage Test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Associate </a:t>
            </a:r>
            <a:r>
              <a:rPr lang="en-US" dirty="0" smtClean="0"/>
              <a:t>Images </a:t>
            </a:r>
            <a:r>
              <a:rPr lang="en-US" dirty="0" smtClean="0"/>
              <a:t>to Existing Items</a:t>
            </a:r>
          </a:p>
          <a:p>
            <a:r>
              <a:rPr lang="en-US" dirty="0" smtClean="0"/>
              <a:t>Display Progress Meter During the User Test</a:t>
            </a:r>
          </a:p>
          <a:p>
            <a:r>
              <a:rPr lang="en-US" dirty="0" smtClean="0"/>
              <a:t>View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Admin Test Setup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8" y="1253067"/>
            <a:ext cx="10182123" cy="54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9" y="119021"/>
            <a:ext cx="6679142" cy="664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156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Return on investment of the recruiting process presentation</vt:lpstr>
      <vt:lpstr>CIS234a – t1 ranking System  java application</vt:lpstr>
      <vt:lpstr>Agenda</vt:lpstr>
      <vt:lpstr>Stories Completed – N-ItemSort</vt:lpstr>
      <vt:lpstr>Overview - Login</vt:lpstr>
      <vt:lpstr>Overview – Login Screen</vt:lpstr>
      <vt:lpstr>Overview – Admin Test Setup</vt:lpstr>
      <vt:lpstr>Overview – Admin Test Setup Screen</vt:lpstr>
      <vt:lpstr>Overview – User Test</vt:lpstr>
      <vt:lpstr>Overview  User Test  Screen</vt:lpstr>
      <vt:lpstr>Overview – Test Results Reporting</vt:lpstr>
      <vt:lpstr>Overview – Test Results Reporting</vt:lpstr>
      <vt:lpstr>Approach</vt:lpstr>
      <vt:lpstr>Challenges / 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2015-06-06T15:58:25Z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