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74" r:id="rId6"/>
    <p:sldId id="278" r:id="rId7"/>
    <p:sldId id="275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672" userDrawn="1">
          <p15:clr>
            <a:srgbClr val="A4A3A4"/>
          </p15:clr>
        </p15:guide>
        <p15:guide id="4" orient="horz" pos="168" userDrawn="1">
          <p15:clr>
            <a:srgbClr val="A4A3A4"/>
          </p15:clr>
        </p15:guide>
        <p15:guide id="5" pos="7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718" autoAdjust="0"/>
  </p:normalViewPr>
  <p:slideViewPr>
    <p:cSldViewPr snapToGrid="0">
      <p:cViewPr varScale="1">
        <p:scale>
          <a:sx n="57" d="100"/>
          <a:sy n="57" d="100"/>
        </p:scale>
        <p:origin x="78" y="1500"/>
      </p:cViewPr>
      <p:guideLst>
        <p:guide orient="horz" pos="2160"/>
        <p:guide pos="3840"/>
        <p:guide pos="6672"/>
        <p:guide orient="horz" pos="168"/>
        <p:guide pos="705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84C55-34AB-4F04-8C6E-103378987567}" type="datetimeFigureOut">
              <a:rPr lang="en-US" smtClean="0"/>
              <a:t>6/4/2015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82C9A-B1C0-4AB3-B851-094A8352B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60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32DD9-7C6A-4C91-8CF1-0788B8213502}" type="datetimeFigureOut">
              <a:rPr lang="en-US" smtClean="0"/>
              <a:t>6/4/2015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33CE-42BD-48B0-899B-D9D2A3E08D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59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033CE-42BD-48B0-899B-D9D2A3E08D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5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DA2E-A198-42B8-A77A-6063A9DC8646}" type="datetime1">
              <a:rPr lang="en-US" smtClean="0"/>
              <a:t>6/4/2015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tx2">
                      <a:lumMod val="9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2">
              <a:lumMod val="75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300717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467C-85F7-469C-B16D-CF41F04F5F22}" type="datetime1">
              <a:rPr lang="en-US" smtClean="0"/>
              <a:t>6/4/2015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4918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9436-BD82-44D9-9B6F-6D45FC4FB282}" type="datetime1">
              <a:rPr lang="en-US" smtClean="0"/>
              <a:t>6/4/2015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5077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B0D3-E9C4-4790-9AFC-472238E9D978}" type="datetime1">
              <a:rPr lang="en-US" smtClean="0"/>
              <a:t>6/4/2015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4223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B39F-05CF-4198-9763-0EA4BE92E0D0}" type="datetime1">
              <a:rPr lang="en-US" smtClean="0"/>
              <a:t>6/4/2015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tx2">
                      <a:lumMod val="9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8600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91D0-1B86-4F30-8D90-913BBBB0A4F2}" type="datetime1">
              <a:rPr lang="en-US" smtClean="0"/>
              <a:t>6/4/2015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4158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D5D4-22BE-49CA-89DE-DEB7778B4EA0}" type="datetime1">
              <a:rPr lang="en-US" smtClean="0"/>
              <a:t>6/4/2015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7924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42CB-856E-4E4B-8C89-197AEAE66A5F}" type="datetime1">
              <a:rPr lang="en-US" smtClean="0"/>
              <a:t>6/4/2015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5416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A565-20AE-4CD1-A4DD-E062216372E9}" type="datetime1">
              <a:rPr lang="en-US" smtClean="0"/>
              <a:t>6/4/2015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0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9077-B497-459B-927D-21898BE78E1B}" type="datetime1">
              <a:rPr lang="en-US" smtClean="0"/>
              <a:t>6/4/2015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599" y="214424"/>
            <a:ext cx="9448801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94488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488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E5371151-446F-4595-B3D3-21EF3A6E9BFE}" type="datetime1">
              <a:rPr lang="en-US" smtClean="0"/>
              <a:t>6/4/2015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6311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2">
              <a:lumMod val="75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 bwMode="invGray"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671E04DB-BE65-47F8-B877-7DBE6DFA71B8}" type="datetime1">
              <a:rPr lang="en-US" smtClean="0"/>
              <a:t>6/4/2015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 userDrawn="1">
            <p:ph type="ftr" sz="quarter" idx="3"/>
          </p:nvPr>
        </p:nvSpPr>
        <p:spPr bwMode="invGray"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 bwMode="invGray"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 userDrawn="1"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 userDrawn="1"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34405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1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endParaRPr lang="en-US" sz="42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CIS234a – t1</a:t>
            </a:r>
            <a:br>
              <a:rPr lang="en-US" dirty="0" smtClean="0"/>
            </a:br>
            <a:r>
              <a:rPr lang="en-US" dirty="0" smtClean="0"/>
              <a:t>ranking System </a:t>
            </a:r>
            <a:br>
              <a:rPr lang="en-US" dirty="0" smtClean="0"/>
            </a:br>
            <a:r>
              <a:rPr lang="en-US" dirty="0" smtClean="0"/>
              <a:t>java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5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Stories Completed</a:t>
            </a:r>
            <a:endParaRPr lang="en-US" dirty="0" smtClean="0"/>
          </a:p>
          <a:p>
            <a:r>
              <a:rPr lang="en-US" dirty="0" smtClean="0"/>
              <a:t>Overview</a:t>
            </a:r>
          </a:p>
          <a:p>
            <a:r>
              <a:rPr lang="en-US" dirty="0" smtClean="0"/>
              <a:t>Approach</a:t>
            </a:r>
          </a:p>
          <a:p>
            <a:r>
              <a:rPr lang="en-US" dirty="0" smtClean="0"/>
              <a:t>Challenges / Lessons Learned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66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N-item Sort </a:t>
            </a:r>
            <a:endParaRPr lang="en-US" b="1" dirty="0" smtClean="0"/>
          </a:p>
          <a:p>
            <a:pPr lvl="1"/>
            <a:r>
              <a:rPr lang="en-US" b="1" dirty="0" smtClean="0"/>
              <a:t>Foundation stories</a:t>
            </a:r>
          </a:p>
          <a:p>
            <a:pPr lvl="2"/>
            <a:r>
              <a:rPr lang="en-US" b="1" dirty="0" smtClean="0"/>
              <a:t>Admin Set-up</a:t>
            </a:r>
          </a:p>
          <a:p>
            <a:pPr lvl="2"/>
            <a:r>
              <a:rPr lang="en-US" b="1" dirty="0" smtClean="0"/>
              <a:t>User </a:t>
            </a:r>
            <a:r>
              <a:rPr lang="en-US" b="1" dirty="0"/>
              <a:t>Taking Test </a:t>
            </a:r>
            <a:endParaRPr lang="en-US" b="1" dirty="0" smtClean="0"/>
          </a:p>
          <a:p>
            <a:pPr lvl="1"/>
            <a:r>
              <a:rPr lang="en-US" b="1" dirty="0" smtClean="0"/>
              <a:t>Elected Side Stories</a:t>
            </a:r>
          </a:p>
          <a:p>
            <a:pPr lvl="2"/>
            <a:r>
              <a:rPr lang="en-US" b="1" dirty="0"/>
              <a:t>Basic Result Reporting </a:t>
            </a:r>
            <a:endParaRPr lang="en-US" b="1" dirty="0" smtClean="0"/>
          </a:p>
          <a:p>
            <a:pPr lvl="2"/>
            <a:r>
              <a:rPr lang="en-US" b="1" dirty="0" smtClean="0"/>
              <a:t>Progress Meter</a:t>
            </a:r>
          </a:p>
          <a:p>
            <a:pPr lvl="2"/>
            <a:r>
              <a:rPr lang="en-US" b="1" dirty="0" smtClean="0"/>
              <a:t>Custom Comparison with Images</a:t>
            </a:r>
          </a:p>
          <a:p>
            <a:pPr lvl="2"/>
            <a:r>
              <a:rPr lang="en-US" b="1" dirty="0" smtClean="0"/>
              <a:t>User Tracking</a:t>
            </a:r>
          </a:p>
          <a:p>
            <a:pPr lvl="2"/>
            <a:endParaRPr lang="en-US" b="1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Stories Completed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7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 Test Setup</a:t>
            </a:r>
          </a:p>
          <a:p>
            <a:pPr lvl="1"/>
            <a:r>
              <a:rPr lang="en-US" dirty="0" smtClean="0"/>
              <a:t>Add / Delete Existing Database Items (e.g. words or phrases)</a:t>
            </a:r>
          </a:p>
          <a:p>
            <a:pPr lvl="1"/>
            <a:r>
              <a:rPr lang="en-US" dirty="0" smtClean="0"/>
              <a:t>Add / Remove Test Items</a:t>
            </a:r>
          </a:p>
          <a:p>
            <a:pPr lvl="1"/>
            <a:r>
              <a:rPr lang="en-US" dirty="0" smtClean="0"/>
              <a:t>Associate New or Existing Database Images to Existing Items</a:t>
            </a:r>
          </a:p>
          <a:p>
            <a:pPr lvl="1"/>
            <a:r>
              <a:rPr lang="en-US" dirty="0" smtClean="0"/>
              <a:t>Display Progress Meter During the User Test</a:t>
            </a:r>
          </a:p>
          <a:p>
            <a:pPr lvl="1"/>
            <a:r>
              <a:rPr lang="en-US" dirty="0" smtClean="0"/>
              <a:t>View Test Results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67" y="1154679"/>
            <a:ext cx="7612978" cy="538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3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/ Lessons 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2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71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urn on investment of the recruiting process presentati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urn on investment of the recruiting process presentation" id="{D12A29A8-7F1C-4FA6-AA15-4EA8221E45B5}" vid="{E876C2F9-FA89-45B4-A16A-1449D5D52281}"/>
    </a:ext>
  </a:extLst>
</a:theme>
</file>

<file path=ppt/theme/theme2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756AA02-1025-42B3-947D-D7D298381D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Recruiting process return on investment presentation</Template>
  <TotalTime>0</TotalTime>
  <Words>86</Words>
  <Application>Microsoft Office PowerPoint</Application>
  <PresentationFormat>Widescreen</PresentationFormat>
  <Paragraphs>29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 2</vt:lpstr>
      <vt:lpstr>Return on investment of the recruiting process presentation</vt:lpstr>
      <vt:lpstr>CIS234a – t1 ranking System  java application</vt:lpstr>
      <vt:lpstr>Agenda</vt:lpstr>
      <vt:lpstr>Stories Completed</vt:lpstr>
      <vt:lpstr>Overview</vt:lpstr>
      <vt:lpstr>Overview</vt:lpstr>
      <vt:lpstr>Approach</vt:lpstr>
      <vt:lpstr>Challenges / Lessons Learned</vt:lpstr>
      <vt:lpstr>Overview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2015-06-04T19:33:16Z</dcterms:created>
  <dcterms:modified xsi:type="dcterms:W3CDTF">2015-06-04T21:43:41Z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TC034605479991</vt:lpwstr>
  </property>
</Properties>
</file>