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79" r:id="rId6"/>
    <p:sldId id="280" r:id="rId7"/>
    <p:sldId id="274" r:id="rId8"/>
    <p:sldId id="278" r:id="rId9"/>
    <p:sldId id="285" r:id="rId10"/>
    <p:sldId id="282" r:id="rId11"/>
    <p:sldId id="283" r:id="rId12"/>
    <p:sldId id="28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 autoAdjust="0"/>
    <p:restoredTop sz="96349" autoAdjust="0"/>
  </p:normalViewPr>
  <p:slideViewPr>
    <p:cSldViewPr snapToGrid="0">
      <p:cViewPr varScale="1">
        <p:scale>
          <a:sx n="87" d="100"/>
          <a:sy n="87" d="100"/>
        </p:scale>
        <p:origin x="120" y="588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CIS234a – t1</a:t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9956800" cy="1521111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Overview </a:t>
            </a:r>
            <a:r>
              <a:rPr lang="en-US" dirty="0" smtClean="0"/>
              <a:t>– Test Results Reporting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7526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View results of users for data gathering</a:t>
            </a:r>
          </a:p>
          <a:p>
            <a:r>
              <a:rPr lang="en-US" sz="4000" dirty="0" smtClean="0"/>
              <a:t>Select User, then </a:t>
            </a:r>
            <a:r>
              <a:rPr lang="en-US" sz="4000" dirty="0" err="1" smtClean="0"/>
              <a:t>TestID</a:t>
            </a:r>
            <a:r>
              <a:rPr lang="en-US" sz="4000" dirty="0" smtClean="0"/>
              <a:t> and Date, and View Results</a:t>
            </a:r>
          </a:p>
          <a:p>
            <a:r>
              <a:rPr lang="en-US" sz="4000" dirty="0" smtClean="0"/>
              <a:t>View Progress Meter During the User Test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Test Results Reporting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1906029"/>
            <a:ext cx="3895725" cy="39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1" y="1906029"/>
            <a:ext cx="3924300" cy="3905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58" y="1906029"/>
            <a:ext cx="39147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Get familiar with the Eclipse IDE</a:t>
            </a:r>
          </a:p>
          <a:p>
            <a:r>
              <a:rPr lang="en-US" sz="4000" dirty="0" smtClean="0"/>
              <a:t>Design the database</a:t>
            </a:r>
          </a:p>
          <a:p>
            <a:r>
              <a:rPr lang="en-US" sz="4000" dirty="0" smtClean="0"/>
              <a:t>Setup the class models</a:t>
            </a:r>
          </a:p>
          <a:p>
            <a:r>
              <a:rPr lang="en-US" sz="4000" dirty="0" smtClean="0"/>
              <a:t>Get familiar with the MVC design pattern</a:t>
            </a:r>
          </a:p>
          <a:p>
            <a:r>
              <a:rPr lang="en-US" sz="4000" dirty="0" smtClean="0"/>
              <a:t>Divide up the stories in the sprint</a:t>
            </a:r>
          </a:p>
          <a:p>
            <a:r>
              <a:rPr lang="en-US" sz="4000" dirty="0" smtClean="0"/>
              <a:t>Start coding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Constant Check-ins</a:t>
            </a:r>
          </a:p>
          <a:p>
            <a:r>
              <a:rPr lang="en-US" sz="4000" dirty="0" smtClean="0"/>
              <a:t>GitHub – Revision Control</a:t>
            </a:r>
          </a:p>
          <a:p>
            <a:r>
              <a:rPr lang="en-US" sz="4000" dirty="0" smtClean="0"/>
              <a:t>Proper MVC coding</a:t>
            </a:r>
          </a:p>
          <a:p>
            <a:r>
              <a:rPr lang="en-US" sz="4000" dirty="0" smtClean="0"/>
              <a:t>Eclipse IDE</a:t>
            </a:r>
          </a:p>
          <a:p>
            <a:r>
              <a:rPr lang="en-US" sz="4000" dirty="0" smtClean="0"/>
              <a:t>Assumptions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Completed Functionality</a:t>
            </a:r>
            <a:endParaRPr lang="en-US" sz="4000" dirty="0" smtClean="0"/>
          </a:p>
          <a:p>
            <a:r>
              <a:rPr lang="en-US" sz="4000" dirty="0" smtClean="0"/>
              <a:t>Functional Overview</a:t>
            </a:r>
            <a:endParaRPr lang="en-US" sz="4000" dirty="0" smtClean="0"/>
          </a:p>
          <a:p>
            <a:r>
              <a:rPr lang="en-US" sz="4000" dirty="0" smtClean="0"/>
              <a:t>Approach</a:t>
            </a:r>
            <a:endParaRPr lang="en-US" sz="4000" dirty="0" smtClean="0"/>
          </a:p>
          <a:p>
            <a:r>
              <a:rPr lang="en-US" sz="4000" dirty="0" smtClean="0"/>
              <a:t>Challenges </a:t>
            </a:r>
            <a:r>
              <a:rPr lang="en-US" sz="4000" dirty="0" smtClean="0"/>
              <a:t>/ Lessons Learned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Base Functionality</a:t>
            </a:r>
            <a:endParaRPr lang="en-US" sz="4000" b="1" dirty="0" smtClean="0"/>
          </a:p>
          <a:p>
            <a:pPr lvl="1"/>
            <a:r>
              <a:rPr lang="en-US" sz="3200" b="1" dirty="0" smtClean="0"/>
              <a:t>Admin Set-up</a:t>
            </a:r>
          </a:p>
          <a:p>
            <a:pPr lvl="1"/>
            <a:r>
              <a:rPr lang="en-US" sz="3200" b="1" dirty="0" smtClean="0"/>
              <a:t>User </a:t>
            </a:r>
            <a:r>
              <a:rPr lang="en-US" sz="3200" b="1" dirty="0"/>
              <a:t>Taking Test </a:t>
            </a:r>
            <a:endParaRPr lang="en-US" sz="3200" b="1" dirty="0" smtClean="0"/>
          </a:p>
          <a:p>
            <a:r>
              <a:rPr lang="en-US" sz="4000" b="1" dirty="0" smtClean="0"/>
              <a:t>Side Stories</a:t>
            </a:r>
          </a:p>
          <a:p>
            <a:pPr lvl="1"/>
            <a:r>
              <a:rPr lang="en-US" sz="3200" b="1" dirty="0"/>
              <a:t>Basic Result Reporting 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Progress Meter</a:t>
            </a:r>
          </a:p>
          <a:p>
            <a:pPr lvl="1"/>
            <a:r>
              <a:rPr lang="en-US" sz="3200" b="1" dirty="0" smtClean="0"/>
              <a:t>Custom Comparison with Images</a:t>
            </a:r>
          </a:p>
          <a:p>
            <a:pPr lvl="1"/>
            <a:r>
              <a:rPr lang="en-US" sz="3200" b="1" dirty="0" smtClean="0"/>
              <a:t>User Tracking</a:t>
            </a:r>
          </a:p>
          <a:p>
            <a:pPr lvl="2"/>
            <a:endParaRPr lang="en-US" b="1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user registration</a:t>
            </a:r>
          </a:p>
          <a:p>
            <a:r>
              <a:rPr lang="en-US" sz="4000" dirty="0" smtClean="0"/>
              <a:t>Login by username</a:t>
            </a:r>
          </a:p>
          <a:p>
            <a:r>
              <a:rPr lang="en-US" sz="4000" dirty="0" smtClean="0"/>
              <a:t>Username credentials determine access role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Overview </a:t>
            </a:r>
            <a:r>
              <a:rPr lang="en-US" dirty="0" smtClean="0"/>
              <a:t>-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66" y="2021946"/>
            <a:ext cx="7153302" cy="33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Manage Existing Database Items (e.g. words or phrases)</a:t>
            </a:r>
          </a:p>
          <a:p>
            <a:r>
              <a:rPr lang="en-US" sz="4000" dirty="0" smtClean="0"/>
              <a:t>Manage Test Items</a:t>
            </a:r>
          </a:p>
          <a:p>
            <a:r>
              <a:rPr lang="en-US" sz="4000" dirty="0" smtClean="0"/>
              <a:t>Associate Images to Existing Items</a:t>
            </a:r>
          </a:p>
          <a:p>
            <a:r>
              <a:rPr lang="en-US" sz="4000" dirty="0" smtClean="0"/>
              <a:t>Display Progress Meter During the User Test</a:t>
            </a:r>
          </a:p>
          <a:p>
            <a:r>
              <a:rPr lang="en-US" sz="4000" dirty="0" smtClean="0"/>
              <a:t>View Test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Overview </a:t>
            </a:r>
            <a:r>
              <a:rPr lang="en-US" dirty="0" smtClean="0"/>
              <a:t>– Admin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Admin Test Setup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8" y="1253067"/>
            <a:ext cx="10182123" cy="54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Compare defined test in groups of two</a:t>
            </a:r>
            <a:endParaRPr lang="en-US" sz="4000" dirty="0" smtClean="0"/>
          </a:p>
          <a:p>
            <a:r>
              <a:rPr lang="en-US" sz="4000" dirty="0" smtClean="0"/>
              <a:t>Selected Left, Right, or Unsure</a:t>
            </a:r>
            <a:endParaRPr lang="en-US" sz="4000" dirty="0" smtClean="0"/>
          </a:p>
          <a:p>
            <a:r>
              <a:rPr lang="en-US" sz="4000" dirty="0" smtClean="0"/>
              <a:t>View Progress </a:t>
            </a:r>
            <a:r>
              <a:rPr lang="en-US" sz="4000" dirty="0" smtClean="0"/>
              <a:t>Meter During the User </a:t>
            </a:r>
            <a:r>
              <a:rPr lang="en-US" sz="4000" dirty="0" smtClean="0"/>
              <a:t>Test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Overview </a:t>
            </a:r>
            <a:r>
              <a:rPr lang="en-US" dirty="0" smtClean="0"/>
              <a:t>– </a:t>
            </a:r>
            <a:r>
              <a:rPr lang="en-US" dirty="0" smtClean="0"/>
              <a:t>User Take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29" y="119021"/>
            <a:ext cx="6679142" cy="664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4013200" cy="6380162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br>
              <a:rPr lang="en-US" dirty="0" smtClean="0"/>
            </a:br>
            <a:r>
              <a:rPr lang="en-US" dirty="0" smtClean="0"/>
              <a:t>User Test </a:t>
            </a:r>
            <a:br>
              <a:rPr lang="en-US" dirty="0" smtClean="0"/>
            </a:b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206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 2</vt:lpstr>
      <vt:lpstr>Return on investment of the recruiting process presentation</vt:lpstr>
      <vt:lpstr>CIS234a – t1 ranking System  java application</vt:lpstr>
      <vt:lpstr>Overview</vt:lpstr>
      <vt:lpstr>Completed Functionality</vt:lpstr>
      <vt:lpstr>Functional Overview - Login</vt:lpstr>
      <vt:lpstr>Overview – Login Screen</vt:lpstr>
      <vt:lpstr>Functional Overview – Admin Test Setup</vt:lpstr>
      <vt:lpstr>Overview – Admin Test Setup Screen</vt:lpstr>
      <vt:lpstr>Functional Overview – User Take Test</vt:lpstr>
      <vt:lpstr>Overview  User Test  Screen</vt:lpstr>
      <vt:lpstr>Functional Overview – Test Results Reporting</vt:lpstr>
      <vt:lpstr>Overview – Test Results Reporting</vt:lpstr>
      <vt:lpstr>Approach</vt:lpstr>
      <vt:lpstr>Challenges / 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2015-06-07T05:16:28Z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