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86" r:id="rId6"/>
    <p:sldId id="279" r:id="rId7"/>
    <p:sldId id="280" r:id="rId8"/>
    <p:sldId id="274" r:id="rId9"/>
    <p:sldId id="278" r:id="rId10"/>
    <p:sldId id="285" r:id="rId11"/>
    <p:sldId id="282" r:id="rId12"/>
    <p:sldId id="283" r:id="rId13"/>
    <p:sldId id="284" r:id="rId14"/>
    <p:sldId id="27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6349" autoAdjust="0"/>
  </p:normalViewPr>
  <p:slideViewPr>
    <p:cSldViewPr snapToGrid="0">
      <p:cViewPr varScale="1">
        <p:scale>
          <a:sx n="70" d="100"/>
          <a:sy n="70" d="100"/>
        </p:scale>
        <p:origin x="540" y="72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CIS234a </a:t>
            </a:r>
            <a:r>
              <a:rPr lang="en-US" dirty="0" smtClean="0"/>
              <a:t>– </a:t>
            </a:r>
            <a:r>
              <a:rPr lang="en-US" cap="none" dirty="0"/>
              <a:t>t</a:t>
            </a:r>
            <a:r>
              <a:rPr lang="en-US" cap="none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9" y="119021"/>
            <a:ext cx="6679142" cy="664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Overview - 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76"/>
            <a:ext cx="10936406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1752601"/>
            <a:ext cx="1025174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Found By User and Unique Test Session ID </a:t>
            </a:r>
          </a:p>
          <a:p>
            <a:r>
              <a:rPr lang="en-US" sz="4000" dirty="0" smtClean="0"/>
              <a:t>Item Ranking Order</a:t>
            </a:r>
          </a:p>
          <a:p>
            <a:pPr lvl="1"/>
            <a:r>
              <a:rPr lang="en-US" sz="3600" dirty="0" smtClean="0"/>
              <a:t>Win	 1 	Point</a:t>
            </a:r>
          </a:p>
          <a:p>
            <a:pPr lvl="1"/>
            <a:r>
              <a:rPr lang="en-US" sz="3600" dirty="0" smtClean="0"/>
              <a:t>Loss	-1	Point</a:t>
            </a:r>
          </a:p>
          <a:p>
            <a:pPr lvl="1"/>
            <a:r>
              <a:rPr lang="en-US" sz="3600" dirty="0" smtClean="0"/>
              <a:t>Tie	 0 	Points</a:t>
            </a:r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672"/>
            <a:ext cx="9956800" cy="4525963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906029"/>
            <a:ext cx="3895725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1" y="1906029"/>
            <a:ext cx="3924300" cy="390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8" y="1906029"/>
            <a:ext cx="3914775" cy="39052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Test Results Reporting</a:t>
            </a:r>
          </a:p>
        </p:txBody>
      </p:sp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Constant Check-ins</a:t>
            </a:r>
          </a:p>
          <a:p>
            <a:r>
              <a:rPr lang="en-US" sz="4000" dirty="0" smtClean="0"/>
              <a:t>GitHub – Revision Control</a:t>
            </a:r>
          </a:p>
          <a:p>
            <a:r>
              <a:rPr lang="en-US" sz="4000" dirty="0" smtClean="0"/>
              <a:t>Proper MVC coding</a:t>
            </a:r>
          </a:p>
          <a:p>
            <a:r>
              <a:rPr lang="en-US" sz="4000" dirty="0" smtClean="0"/>
              <a:t>Eclipse IDE</a:t>
            </a:r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/ 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" indent="0" algn="ctr">
              <a:buNone/>
            </a:pPr>
            <a:r>
              <a:rPr lang="en-US" sz="4000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Stories Completed</a:t>
            </a:r>
          </a:p>
          <a:p>
            <a:r>
              <a:rPr lang="en-US" sz="4000" dirty="0"/>
              <a:t>Approach</a:t>
            </a:r>
            <a:endParaRPr lang="en-US" sz="4000" dirty="0" smtClean="0"/>
          </a:p>
          <a:p>
            <a:r>
              <a:rPr lang="en-US" sz="4000" dirty="0" smtClean="0"/>
              <a:t>Overview</a:t>
            </a:r>
          </a:p>
          <a:p>
            <a:r>
              <a:rPr lang="en-US" sz="4000" dirty="0" smtClean="0"/>
              <a:t>Challenges / Lessons 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4773303"/>
          </a:xfrm>
        </p:spPr>
        <p:txBody>
          <a:bodyPr numCol="2">
            <a:noAutofit/>
          </a:bodyPr>
          <a:lstStyle/>
          <a:p>
            <a:pPr marL="36576" indent="0">
              <a:buNone/>
            </a:pPr>
            <a:r>
              <a:rPr lang="en-US" sz="3200" u="sng" dirty="0" smtClean="0"/>
              <a:t>Foundation Stories</a:t>
            </a:r>
          </a:p>
          <a:p>
            <a:pPr marL="146304" indent="0">
              <a:buNone/>
            </a:pPr>
            <a:r>
              <a:rPr lang="en-US" sz="3600" dirty="0" smtClean="0"/>
              <a:t>Admin Test Setup</a:t>
            </a:r>
          </a:p>
          <a:p>
            <a:pPr marL="146304" indent="0">
              <a:buNone/>
            </a:pPr>
            <a:r>
              <a:rPr lang="en-US" sz="3600" dirty="0" smtClean="0"/>
              <a:t>User Test 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u="sng" dirty="0" smtClean="0"/>
              <a:t>Side Stories</a:t>
            </a:r>
          </a:p>
          <a:p>
            <a:pPr marL="146304" indent="0">
              <a:buNone/>
            </a:pPr>
            <a:r>
              <a:rPr lang="en-US" sz="3600" dirty="0"/>
              <a:t>User </a:t>
            </a:r>
            <a:r>
              <a:rPr lang="en-US" sz="3600" dirty="0" smtClean="0"/>
              <a:t>Tracking</a:t>
            </a:r>
          </a:p>
          <a:p>
            <a:pPr marL="146304" indent="0">
              <a:buNone/>
            </a:pPr>
            <a:r>
              <a:rPr lang="en-US" sz="3600" dirty="0" smtClean="0"/>
              <a:t>Comparison With </a:t>
            </a:r>
            <a:r>
              <a:rPr lang="en-US" sz="3600" dirty="0"/>
              <a:t>Images</a:t>
            </a:r>
          </a:p>
          <a:p>
            <a:pPr marL="146304" indent="0">
              <a:buNone/>
            </a:pPr>
            <a:r>
              <a:rPr lang="en-US" sz="3600" dirty="0" smtClean="0"/>
              <a:t>Progress Meter</a:t>
            </a:r>
          </a:p>
          <a:p>
            <a:pPr marL="146304" indent="0">
              <a:buNone/>
            </a:pPr>
            <a:r>
              <a:rPr lang="en-US" sz="3600" dirty="0" smtClean="0"/>
              <a:t>Test </a:t>
            </a:r>
            <a:r>
              <a:rPr lang="en-US" sz="3600" dirty="0"/>
              <a:t>Results Reporting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Design The </a:t>
            </a:r>
            <a:r>
              <a:rPr lang="en-US" sz="4000" dirty="0" smtClean="0"/>
              <a:t>Database</a:t>
            </a:r>
          </a:p>
          <a:p>
            <a:r>
              <a:rPr lang="en-US" sz="4000" dirty="0" smtClean="0"/>
              <a:t>Design The Classes</a:t>
            </a:r>
          </a:p>
          <a:p>
            <a:r>
              <a:rPr lang="en-US" sz="4000" dirty="0" smtClean="0"/>
              <a:t>Divide Up The Work For The Sprint</a:t>
            </a:r>
          </a:p>
          <a:p>
            <a:r>
              <a:rPr lang="en-US" sz="4000" dirty="0" smtClean="0"/>
              <a:t>Start Coding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 Credentials Determine Access Role</a:t>
            </a:r>
          </a:p>
          <a:p>
            <a:pPr lvl="1"/>
            <a:r>
              <a:rPr lang="en-US" sz="3600" dirty="0" smtClean="0"/>
              <a:t>Admin</a:t>
            </a:r>
          </a:p>
          <a:p>
            <a:pPr lvl="1"/>
            <a:r>
              <a:rPr lang="en-US" sz="3600" dirty="0" smtClean="0"/>
              <a:t>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69" y="2281254"/>
            <a:ext cx="5805291" cy="2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Manage Existing Database Items </a:t>
            </a:r>
            <a:br>
              <a:rPr lang="en-US" sz="4000" dirty="0" smtClean="0"/>
            </a:br>
            <a:r>
              <a:rPr lang="en-US" sz="4000" dirty="0" smtClean="0"/>
              <a:t>(E.G. Words Or Phrases)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Toggle Progress Meter</a:t>
            </a:r>
          </a:p>
          <a:p>
            <a:r>
              <a:rPr lang="en-US" sz="4000" dirty="0" smtClean="0"/>
              <a:t>View Completed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Admin Test Setup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20" y="1307658"/>
            <a:ext cx="10182123" cy="54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22258" cy="4525963"/>
          </a:xfrm>
        </p:spPr>
        <p:txBody>
          <a:bodyPr/>
          <a:lstStyle/>
          <a:p>
            <a:r>
              <a:rPr lang="en-US" sz="4000" dirty="0" smtClean="0"/>
              <a:t>User Assigned A Unique Test Session ID</a:t>
            </a:r>
          </a:p>
          <a:p>
            <a:r>
              <a:rPr lang="en-US" sz="4000" dirty="0" smtClean="0"/>
              <a:t>Compares Items In Groups Of Two</a:t>
            </a:r>
          </a:p>
          <a:p>
            <a:r>
              <a:rPr lang="en-US" sz="4000" dirty="0" smtClean="0"/>
              <a:t>User Selects One, The Other, Or I Can’t Decide</a:t>
            </a:r>
          </a:p>
          <a:p>
            <a:r>
              <a:rPr lang="en-US" sz="4000" dirty="0" smtClean="0"/>
              <a:t>Progress Meter Shown/Hidden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158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 2</vt:lpstr>
      <vt:lpstr>Return on investment of the recruiting process presentation</vt:lpstr>
      <vt:lpstr>CIS234a – t1 ranking System  java application</vt:lpstr>
      <vt:lpstr>Agenda</vt:lpstr>
      <vt:lpstr>Stories Completed</vt:lpstr>
      <vt:lpstr>Approach</vt:lpstr>
      <vt:lpstr>Overview - Login</vt:lpstr>
      <vt:lpstr>Overview - Login Screen</vt:lpstr>
      <vt:lpstr>Overview - Admin Test Setup</vt:lpstr>
      <vt:lpstr>Overview - Admin Test Setup Screen</vt:lpstr>
      <vt:lpstr>Overview - User Test</vt:lpstr>
      <vt:lpstr>Overview -   User Test  Screen</vt:lpstr>
      <vt:lpstr>Overview - Test Results Reporting</vt:lpstr>
      <vt:lpstr>Overview - Test Results Reporting</vt:lpstr>
      <vt:lpstr>Challenges / 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2015-06-07T19:26:35Z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