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20"/>
  </p:notesMasterIdLst>
  <p:handoutMasterIdLst>
    <p:handoutMasterId r:id="rId21"/>
  </p:handoutMasterIdLst>
  <p:sldIdLst>
    <p:sldId id="290" r:id="rId3"/>
    <p:sldId id="256" r:id="rId4"/>
    <p:sldId id="257" r:id="rId5"/>
    <p:sldId id="258" r:id="rId6"/>
    <p:sldId id="286" r:id="rId7"/>
    <p:sldId id="279" r:id="rId8"/>
    <p:sldId id="280" r:id="rId9"/>
    <p:sldId id="289" r:id="rId10"/>
    <p:sldId id="274" r:id="rId11"/>
    <p:sldId id="278" r:id="rId12"/>
    <p:sldId id="285" r:id="rId13"/>
    <p:sldId id="282" r:id="rId14"/>
    <p:sldId id="283" r:id="rId15"/>
    <p:sldId id="284" r:id="rId16"/>
    <p:sldId id="288" r:id="rId17"/>
    <p:sldId id="27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72" userDrawn="1">
          <p15:clr>
            <a:srgbClr val="A4A3A4"/>
          </p15:clr>
        </p15:guide>
        <p15:guide id="4" orient="horz" pos="168" userDrawn="1">
          <p15:clr>
            <a:srgbClr val="A4A3A4"/>
          </p15:clr>
        </p15:guide>
        <p15:guide id="5" pos="7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6349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>
        <p:guide orient="horz" pos="2160"/>
        <p:guide pos="3840"/>
        <p:guide pos="6672"/>
        <p:guide orient="horz" pos="168"/>
        <p:guide pos="7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14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84C55-34AB-4F04-8C6E-103378987567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82C9A-B1C0-4AB3-B851-094A8352B5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60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2DD9-7C6A-4C91-8CF1-0788B8213502}" type="datetimeFigureOut">
              <a:rPr lang="en-US" smtClean="0"/>
              <a:t>6/7/2015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33CE-42BD-48B0-899B-D9D2A3E08D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5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033CE-42BD-48B0-899B-D9D2A3E08D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5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DA2E-A198-42B8-A77A-6063A9DC8646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0071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467C-85F7-469C-B16D-CF41F04F5F2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91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9436-BD82-44D9-9B6F-6D45FC4FB28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B0D3-E9C4-4790-9AFC-472238E9D97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22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B39F-05CF-4198-9763-0EA4BE92E0D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tx2">
                      <a:lumMod val="9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60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91D0-1B86-4F30-8D90-913BBBB0A4F2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158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D5D4-22BE-49CA-89DE-DEB7778B4EA0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92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42CB-856E-4E4B-8C89-197AEAE66A5F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41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5A565-20AE-4CD1-A4DD-E062216372E9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9077-B497-459B-927D-21898BE78E1B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599" y="214424"/>
            <a:ext cx="9448801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94488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48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E5371151-446F-4595-B3D3-21EF3A6E9BFE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2">
              <a:lumMod val="75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 bwMode="invGray"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671E04DB-BE65-47F8-B877-7DBE6DFA71B8}" type="datetime1">
              <a:rPr lang="en-US" smtClean="0"/>
              <a:t>6/7/2015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 userDrawn="1">
            <p:ph type="ftr" sz="quarter" idx="3"/>
          </p:nvPr>
        </p:nvSpPr>
        <p:spPr bwMode="invGray"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 bwMode="invGray"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  <p:extLst>
      <p:ext uri="{BB962C8B-B14F-4D97-AF65-F5344CB8AC3E}">
        <p14:creationId xmlns:p14="http://schemas.microsoft.com/office/powerpoint/2010/main" val="34405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Update Result Query for ties to that it sorts by item value</a:t>
            </a:r>
          </a:p>
          <a:p>
            <a:r>
              <a:rPr lang="en-US" dirty="0" smtClean="0"/>
              <a:t>Add Registration Screenshot to panel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Admin Test Setup Screen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20" y="1307658"/>
            <a:ext cx="10182123" cy="54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22258" cy="4525963"/>
          </a:xfrm>
        </p:spPr>
        <p:txBody>
          <a:bodyPr/>
          <a:lstStyle/>
          <a:p>
            <a:r>
              <a:rPr lang="en-US" sz="4000" dirty="0" smtClean="0"/>
              <a:t>Assigns User </a:t>
            </a:r>
            <a:r>
              <a:rPr lang="en-US" sz="4000" dirty="0" smtClean="0"/>
              <a:t>A Unique Test Session ID</a:t>
            </a:r>
          </a:p>
          <a:p>
            <a:r>
              <a:rPr lang="en-US" sz="4000" dirty="0" smtClean="0"/>
              <a:t>Compares Items In Groups Of Two</a:t>
            </a:r>
          </a:p>
          <a:p>
            <a:r>
              <a:rPr lang="en-US" sz="4000" dirty="0" smtClean="0"/>
              <a:t>User Selects One, The Other, Or I Can’t Decide</a:t>
            </a:r>
          </a:p>
          <a:p>
            <a:r>
              <a:rPr lang="en-US" sz="4000" dirty="0" smtClean="0"/>
              <a:t>Progress Meter Shown/Hidden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User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29" y="119021"/>
            <a:ext cx="6679142" cy="664108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4013200" cy="638016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Overview -  </a:t>
            </a:r>
            <a:br>
              <a:rPr lang="en-US" dirty="0" smtClean="0"/>
            </a:br>
            <a:r>
              <a:rPr lang="en-US" dirty="0" smtClean="0"/>
              <a:t>User Test </a:t>
            </a:r>
            <a:br>
              <a:rPr lang="en-US" dirty="0" smtClean="0"/>
            </a:b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776"/>
            <a:ext cx="10936406" cy="1521111"/>
          </a:xfrm>
        </p:spPr>
        <p:txBody>
          <a:bodyPr>
            <a:normAutofit/>
          </a:bodyPr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Test Results Reporting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1999" y="1752601"/>
            <a:ext cx="10251744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View results of users for data gathering</a:t>
            </a:r>
          </a:p>
          <a:p>
            <a:r>
              <a:rPr lang="en-US" sz="4000" dirty="0"/>
              <a:t>Select User, then </a:t>
            </a:r>
            <a:r>
              <a:rPr lang="en-US" sz="4000" dirty="0" err="1"/>
              <a:t>TestID</a:t>
            </a:r>
            <a:r>
              <a:rPr lang="en-US" sz="4000" dirty="0"/>
              <a:t> and Date, and View </a:t>
            </a:r>
            <a:r>
              <a:rPr lang="en-US" sz="4000" dirty="0" smtClean="0"/>
              <a:t>Results</a:t>
            </a:r>
          </a:p>
          <a:p>
            <a:r>
              <a:rPr lang="en-US" sz="4000" dirty="0"/>
              <a:t>View Progress Meter During the User Test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03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5672"/>
            <a:ext cx="9956800" cy="4525963"/>
          </a:xfrm>
        </p:spPr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1906029"/>
            <a:ext cx="3895725" cy="3905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1" y="1906029"/>
            <a:ext cx="3924300" cy="3905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358" y="1906029"/>
            <a:ext cx="3914775" cy="39052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Test Results Reporting</a:t>
            </a:r>
          </a:p>
        </p:txBody>
      </p:sp>
    </p:spTree>
    <p:extLst>
      <p:ext uri="{BB962C8B-B14F-4D97-AF65-F5344CB8AC3E}">
        <p14:creationId xmlns:p14="http://schemas.microsoft.com/office/powerpoint/2010/main" val="25332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Demo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Knowledge </a:t>
            </a:r>
            <a:r>
              <a:rPr lang="en-US" sz="4000" dirty="0" smtClean="0"/>
              <a:t>Sharing</a:t>
            </a:r>
            <a:endParaRPr lang="en-US" sz="4000" dirty="0" smtClean="0"/>
          </a:p>
          <a:p>
            <a:r>
              <a:rPr lang="en-US" sz="4000" dirty="0" smtClean="0"/>
              <a:t>Work Flow Interruption</a:t>
            </a:r>
            <a:endParaRPr lang="en-US" sz="4000" dirty="0" smtClean="0"/>
          </a:p>
          <a:p>
            <a:r>
              <a:rPr lang="en-US" sz="4000" dirty="0" smtClean="0"/>
              <a:t>Revision </a:t>
            </a:r>
            <a:r>
              <a:rPr lang="en-US" sz="4000" dirty="0"/>
              <a:t>Control</a:t>
            </a:r>
            <a:endParaRPr lang="en-US" sz="4000" dirty="0" smtClean="0"/>
          </a:p>
          <a:p>
            <a:r>
              <a:rPr lang="en-US" sz="4000" dirty="0" smtClean="0"/>
              <a:t>Assumptions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36576" indent="0" algn="ctr">
              <a:buNone/>
            </a:pPr>
            <a:r>
              <a:rPr lang="en-US" sz="4000" dirty="0" smtClean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CIS234a </a:t>
            </a:r>
            <a:r>
              <a:rPr lang="en-US" dirty="0" smtClean="0"/>
              <a:t>– </a:t>
            </a:r>
            <a:r>
              <a:rPr lang="en-US" cap="none" dirty="0"/>
              <a:t>t</a:t>
            </a:r>
            <a:r>
              <a:rPr lang="en-US" cap="none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ranking System </a:t>
            </a:r>
            <a:br>
              <a:rPr lang="en-US" dirty="0" smtClean="0"/>
            </a:br>
            <a:r>
              <a:rPr lang="en-US" dirty="0" smtClean="0"/>
              <a:t>java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Stories Completed</a:t>
            </a:r>
          </a:p>
          <a:p>
            <a:r>
              <a:rPr lang="en-US" sz="4000" dirty="0"/>
              <a:t>Approach</a:t>
            </a:r>
            <a:endParaRPr lang="en-US" sz="4000" dirty="0" smtClean="0"/>
          </a:p>
          <a:p>
            <a:r>
              <a:rPr lang="en-US" sz="4000" dirty="0" smtClean="0"/>
              <a:t>Overview</a:t>
            </a:r>
          </a:p>
          <a:p>
            <a:r>
              <a:rPr lang="en-US" sz="4000" dirty="0" smtClean="0"/>
              <a:t>Application Demo</a:t>
            </a:r>
            <a:endParaRPr lang="en-US" sz="4000" dirty="0" smtClean="0"/>
          </a:p>
          <a:p>
            <a:r>
              <a:rPr lang="en-US" sz="4000" dirty="0" smtClean="0"/>
              <a:t>Lessons </a:t>
            </a:r>
            <a:r>
              <a:rPr lang="en-US" sz="4000" dirty="0" smtClean="0"/>
              <a:t>Learned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9956800" cy="4773303"/>
          </a:xfrm>
        </p:spPr>
        <p:txBody>
          <a:bodyPr numCol="2">
            <a:noAutofit/>
          </a:bodyPr>
          <a:lstStyle/>
          <a:p>
            <a:pPr marL="36576" indent="0">
              <a:buNone/>
            </a:pPr>
            <a:r>
              <a:rPr lang="en-US" sz="3200" u="sng" dirty="0" smtClean="0"/>
              <a:t>Foundation Stories</a:t>
            </a:r>
          </a:p>
          <a:p>
            <a:pPr marL="146304" indent="0">
              <a:buNone/>
            </a:pPr>
            <a:r>
              <a:rPr lang="en-US" sz="3600" dirty="0" smtClean="0"/>
              <a:t>Admin Test Setup</a:t>
            </a:r>
          </a:p>
          <a:p>
            <a:pPr marL="146304" indent="0">
              <a:buNone/>
            </a:pPr>
            <a:r>
              <a:rPr lang="en-US" sz="3600" dirty="0" smtClean="0"/>
              <a:t>User Test </a:t>
            </a:r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endParaRPr lang="en-US" sz="3200" dirty="0" smtClean="0"/>
          </a:p>
          <a:p>
            <a:pPr marL="36576" indent="0">
              <a:buNone/>
            </a:pPr>
            <a:endParaRPr lang="en-US" sz="3200" dirty="0"/>
          </a:p>
          <a:p>
            <a:pPr marL="36576" indent="0">
              <a:buNone/>
            </a:pPr>
            <a:r>
              <a:rPr lang="en-US" sz="3200" u="sng" dirty="0" smtClean="0"/>
              <a:t>Side Stories</a:t>
            </a:r>
          </a:p>
          <a:p>
            <a:pPr marL="146304" indent="0">
              <a:buNone/>
            </a:pPr>
            <a:r>
              <a:rPr lang="en-US" sz="3600" dirty="0"/>
              <a:t>User </a:t>
            </a:r>
            <a:r>
              <a:rPr lang="en-US" sz="3600" dirty="0" smtClean="0"/>
              <a:t>Tracking</a:t>
            </a:r>
          </a:p>
          <a:p>
            <a:pPr marL="146304" indent="0">
              <a:buNone/>
            </a:pPr>
            <a:r>
              <a:rPr lang="en-US" sz="3600" dirty="0" smtClean="0"/>
              <a:t>Comparison With </a:t>
            </a:r>
            <a:r>
              <a:rPr lang="en-US" sz="3600" dirty="0"/>
              <a:t>Images</a:t>
            </a:r>
          </a:p>
          <a:p>
            <a:pPr marL="146304" indent="0">
              <a:buNone/>
            </a:pPr>
            <a:r>
              <a:rPr lang="en-US" sz="3600" dirty="0" smtClean="0"/>
              <a:t>Progress Meter</a:t>
            </a:r>
          </a:p>
          <a:p>
            <a:pPr marL="146304" indent="0">
              <a:buNone/>
            </a:pPr>
            <a:r>
              <a:rPr lang="en-US" sz="3600" dirty="0" smtClean="0"/>
              <a:t>Test </a:t>
            </a:r>
            <a:r>
              <a:rPr lang="en-US" sz="3600" dirty="0"/>
              <a:t>Results Reporting</a:t>
            </a:r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Stories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Design The </a:t>
            </a:r>
            <a:r>
              <a:rPr lang="en-US" sz="4000" dirty="0" smtClean="0"/>
              <a:t>Database</a:t>
            </a:r>
          </a:p>
          <a:p>
            <a:r>
              <a:rPr lang="en-US" sz="4000" dirty="0" smtClean="0"/>
              <a:t>Design The Classes</a:t>
            </a:r>
          </a:p>
          <a:p>
            <a:r>
              <a:rPr lang="en-US" sz="4000" dirty="0" smtClean="0"/>
              <a:t>Divide Up The Work For The Sprint</a:t>
            </a:r>
          </a:p>
          <a:p>
            <a:r>
              <a:rPr lang="en-US" sz="4000" dirty="0" smtClean="0"/>
              <a:t>Start Coding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New User Registration</a:t>
            </a:r>
          </a:p>
          <a:p>
            <a:r>
              <a:rPr lang="en-US" sz="4000" dirty="0" smtClean="0"/>
              <a:t>Login By Username</a:t>
            </a:r>
          </a:p>
          <a:p>
            <a:r>
              <a:rPr lang="en-US" sz="4000" dirty="0" smtClean="0"/>
              <a:t>User Credentials Determine Access Role</a:t>
            </a:r>
          </a:p>
          <a:p>
            <a:pPr lvl="1"/>
            <a:r>
              <a:rPr lang="en-US" sz="3600" dirty="0" smtClean="0"/>
              <a:t>Admin</a:t>
            </a:r>
          </a:p>
          <a:p>
            <a:pPr lvl="1"/>
            <a:r>
              <a:rPr lang="en-US" sz="3600" dirty="0" smtClean="0"/>
              <a:t>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- Login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69" y="2281254"/>
            <a:ext cx="5805291" cy="2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– Registration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969" y="2281254"/>
            <a:ext cx="5805291" cy="27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Manage Existing Database Items </a:t>
            </a:r>
            <a:br>
              <a:rPr lang="en-US" sz="4000" dirty="0" smtClean="0"/>
            </a:br>
            <a:r>
              <a:rPr lang="en-US" sz="4000" dirty="0" smtClean="0"/>
              <a:t>(E.G. Words Or Phrases)</a:t>
            </a:r>
          </a:p>
          <a:p>
            <a:r>
              <a:rPr lang="en-US" sz="4000" dirty="0" smtClean="0"/>
              <a:t>Associate Images To Existing Items</a:t>
            </a:r>
          </a:p>
          <a:p>
            <a:r>
              <a:rPr lang="en-US" sz="4000" dirty="0" smtClean="0"/>
              <a:t>Manage Test Items</a:t>
            </a:r>
          </a:p>
          <a:p>
            <a:r>
              <a:rPr lang="en-US" sz="4000" dirty="0" smtClean="0"/>
              <a:t>Toggle Progress Meter</a:t>
            </a:r>
          </a:p>
          <a:p>
            <a:r>
              <a:rPr lang="en-US" sz="4000" dirty="0" smtClean="0"/>
              <a:t>View Completed Test Results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-</a:t>
            </a:r>
            <a:r>
              <a:rPr lang="en-US" dirty="0" smtClean="0"/>
              <a:t> Admin Test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urn on investment of the recruiting process presentat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urn on investment of the recruiting process presentation" id="{D12A29A8-7F1C-4FA6-AA15-4EA8221E45B5}" vid="{E876C2F9-FA89-45B4-A16A-1449D5D52281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756AA02-1025-42B3-947D-D7D298381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Recruiting process return on investment presentation</Template>
  <TotalTime>0</TotalTime>
  <Words>190</Words>
  <Application>Microsoft Office PowerPoint</Application>
  <PresentationFormat>Widescreen</PresentationFormat>
  <Paragraphs>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 2</vt:lpstr>
      <vt:lpstr>Return on investment of the recruiting process presentation</vt:lpstr>
      <vt:lpstr>PowerPoint Presentation</vt:lpstr>
      <vt:lpstr>CIS234a – t1 ranking System  java application</vt:lpstr>
      <vt:lpstr>Agenda</vt:lpstr>
      <vt:lpstr>Stories Completed</vt:lpstr>
      <vt:lpstr>Approach</vt:lpstr>
      <vt:lpstr>Overview - Login</vt:lpstr>
      <vt:lpstr>Overview - Login Screen</vt:lpstr>
      <vt:lpstr>Overview – Registration Screen</vt:lpstr>
      <vt:lpstr>Overview - Admin Test Setup</vt:lpstr>
      <vt:lpstr>Overview - Admin Test Setup Screen</vt:lpstr>
      <vt:lpstr>Overview - User Test</vt:lpstr>
      <vt:lpstr>Overview -   User Test  Screen</vt:lpstr>
      <vt:lpstr>Overview - Test Results Reporting</vt:lpstr>
      <vt:lpstr>Overview - Test Results Reporting</vt:lpstr>
      <vt:lpstr>Application Demo 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2015-06-04T19:33:16Z</dcterms:created>
  <dcterms:modified xsi:type="dcterms:W3CDTF">2015-06-08T00:10:52Z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TC034605479991</vt:lpwstr>
  </property>
</Properties>
</file>