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4" r:id="rId6"/>
    <p:sldId id="277" r:id="rId7"/>
    <p:sldId id="278" r:id="rId8"/>
    <p:sldId id="279" r:id="rId9"/>
    <p:sldId id="280" r:id="rId10"/>
    <p:sldId id="281" r:id="rId11"/>
    <p:sldId id="284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68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3AD4-0E24-46B7-B498-33D6AE926781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BE842-E68D-43CC-9979-991F10F42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E842-E68D-43CC-9979-991F10F429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2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30D6-DBF0-4783-BF97-BC350667EBB3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885-1B28-46AE-B575-4112C3579E10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8E72-4E2B-4219-914E-7862956D17FC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270-7799-41FF-9745-5C2190648499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CB5-A92E-430B-AEAE-4DBB6CA787AB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642E-F537-4962-8A01-8296348EB66B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3D3C-E0EE-49DE-A943-BECDC06FE82B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87D4-AD16-4B86-93A5-A641A5FA24C5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69F7-AD5A-4BD3-A5FE-C18BB2B1A1DF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8CF6F-3DF9-4F67-BF5E-8B3F6AA96043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53A-D372-4132-A7E1-1E34C90B7FBE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945C7B-24A2-4A18-A494-9689F6B2682E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234a – t1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review of Ranking System 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Progress Meter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On </a:t>
            </a:r>
            <a:r>
              <a:rPr lang="en-US" sz="3600" dirty="0"/>
              <a:t>the Taking Test Screen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Displays </a:t>
            </a:r>
            <a:r>
              <a:rPr lang="en-US" sz="3000" dirty="0"/>
              <a:t>a progress bar graphic</a:t>
            </a:r>
          </a:p>
          <a:p>
            <a:pPr lvl="2">
              <a:buFont typeface="Arial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505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Report View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 the admin login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sz="3400" dirty="0" smtClean="0"/>
              <a:t>Display basic reporting results from each user</a:t>
            </a:r>
            <a:endParaRPr lang="en-US" sz="3400" dirty="0"/>
          </a:p>
          <a:p>
            <a:pPr lvl="2">
              <a:buFont typeface="Arial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70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Learn the software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Setup the repo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Setup the database diagram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 the database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Setup the class diagram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 the class diagram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Connect to the </a:t>
            </a:r>
            <a:r>
              <a:rPr lang="en-US" sz="2800" dirty="0" smtClean="0">
                <a:solidFill>
                  <a:schemeClr val="tx1"/>
                </a:solidFill>
              </a:rPr>
              <a:t>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2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8" y="2009774"/>
            <a:ext cx="5452896" cy="403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92" y="2009774"/>
            <a:ext cx="5632108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09" y="1825625"/>
            <a:ext cx="5979581" cy="4351338"/>
          </a:xfrm>
        </p:spPr>
      </p:pic>
    </p:spTree>
    <p:extLst>
      <p:ext uri="{BB962C8B-B14F-4D97-AF65-F5344CB8AC3E}">
        <p14:creationId xmlns:p14="http://schemas.microsoft.com/office/powerpoint/2010/main" val="1320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43" y="2380919"/>
            <a:ext cx="8135219" cy="3553156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1737360"/>
            <a:ext cx="10515600" cy="64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Main.java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98" y="2373464"/>
            <a:ext cx="4401827" cy="389205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1737360"/>
            <a:ext cx="10896599" cy="674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  <a:cs typeface="Consolas" panose="020B0609020204030204" pitchFamily="49" charset="0"/>
              </a:rPr>
              <a:t>Parent – RankingSystemController</a:t>
            </a:r>
          </a:p>
        </p:txBody>
      </p:sp>
    </p:spTree>
    <p:extLst>
      <p:ext uri="{BB962C8B-B14F-4D97-AF65-F5344CB8AC3E}">
        <p14:creationId xmlns:p14="http://schemas.microsoft.com/office/powerpoint/2010/main" val="26771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329985"/>
            <a:ext cx="6926793" cy="338527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1737360"/>
            <a:ext cx="10896599" cy="674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Child - LoginController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1741740"/>
            <a:ext cx="10384154" cy="674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UML – Database Diagram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19" y="2415943"/>
            <a:ext cx="6658121" cy="3761019"/>
          </a:xfrm>
        </p:spPr>
      </p:pic>
    </p:spTree>
    <p:extLst>
      <p:ext uri="{BB962C8B-B14F-4D97-AF65-F5344CB8AC3E}">
        <p14:creationId xmlns:p14="http://schemas.microsoft.com/office/powerpoint/2010/main" val="12966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1741740"/>
            <a:ext cx="10384154" cy="674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UML – Class Diagram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0" y="2337915"/>
            <a:ext cx="5902779" cy="3975935"/>
          </a:xfrm>
        </p:spPr>
      </p:pic>
    </p:spTree>
    <p:extLst>
      <p:ext uri="{BB962C8B-B14F-4D97-AF65-F5344CB8AC3E}">
        <p14:creationId xmlns:p14="http://schemas.microsoft.com/office/powerpoint/2010/main" val="8375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– 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Team Review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t1 Ranking System Review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Stories Completed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Implementation Overview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Implementation Approach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Software Demo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Ranking System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8784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90" y="3176376"/>
            <a:ext cx="3209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Constant Check-ins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GitHub – Revision Control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Proper MVC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Eclipse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Assumption Making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180" y="702734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1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t1 Members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Chris Stultz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John Loranger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Ryan Reams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Josh Eads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12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</a:t>
            </a:r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Selected Stories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Foundation Stories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N-item-sort – Admin Set-up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N-item-sort – User Taking Test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Additional Functionality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Progress Meter</a:t>
            </a:r>
            <a:endParaRPr lang="en-US" sz="3600" dirty="0"/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Basic Result Reporting</a:t>
            </a:r>
            <a:endParaRPr lang="en-US" sz="3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600" dirty="0"/>
              <a:t>What does it do?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Arial"/>
              <a:buChar char="•"/>
            </a:pPr>
            <a:r>
              <a:rPr lang="en-US" sz="3600" dirty="0"/>
              <a:t>Why was it written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89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do</a:t>
            </a:r>
            <a:r>
              <a:rPr lang="en-US" sz="3600" dirty="0" smtClean="0"/>
              <a:t>?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The Ranking system is a GUI Application </a:t>
            </a:r>
          </a:p>
          <a:p>
            <a:pPr lvl="3">
              <a:buFont typeface="Arial"/>
              <a:buChar char="•"/>
            </a:pPr>
            <a:r>
              <a:rPr lang="en-US" sz="3000" dirty="0" smtClean="0"/>
              <a:t>Lists </a:t>
            </a:r>
            <a:r>
              <a:rPr lang="en-US" sz="3000" dirty="0"/>
              <a:t>of Questions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Question shows two </a:t>
            </a:r>
            <a:r>
              <a:rPr lang="en-US" sz="3000" dirty="0" smtClean="0"/>
              <a:t>items</a:t>
            </a:r>
            <a:endParaRPr lang="en-US" sz="3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67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was it written?</a:t>
            </a:r>
          </a:p>
          <a:p>
            <a:endParaRPr lang="en-US" sz="3600" dirty="0" smtClean="0"/>
          </a:p>
          <a:p>
            <a:r>
              <a:rPr lang="en-US" sz="3600" dirty="0"/>
              <a:t>Set of 'Stories’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Story </a:t>
            </a:r>
            <a:r>
              <a:rPr lang="en-US" sz="3000" dirty="0"/>
              <a:t>is a user scenario 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Students </a:t>
            </a:r>
            <a:r>
              <a:rPr lang="en-US" sz="3000" dirty="0"/>
              <a:t>choose stories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341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Administration Story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Creation of items to appear on test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User can see what items added thus </a:t>
            </a:r>
            <a:r>
              <a:rPr lang="en-US" sz="3000" dirty="0" smtClean="0"/>
              <a:t>far</a:t>
            </a: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/>
              <a:t>User can add to items existing before app launch</a:t>
            </a:r>
          </a:p>
          <a:p>
            <a:pPr>
              <a:buFont typeface="Arial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60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Taking Test Story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Sequence of questions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Question</a:t>
            </a:r>
            <a:r>
              <a:rPr lang="en-US" sz="3000" dirty="0"/>
              <a:t>: Choose between two items</a:t>
            </a:r>
          </a:p>
          <a:p>
            <a:pPr lvl="2">
              <a:buFont typeface="Arial"/>
              <a:buChar char="•"/>
            </a:pPr>
            <a:r>
              <a:rPr lang="en-US" sz="3000" dirty="0" smtClean="0"/>
              <a:t>Answers</a:t>
            </a:r>
            <a:r>
              <a:rPr lang="en-US" sz="3000" dirty="0"/>
              <a:t>: Left, Right, Cannot Decide</a:t>
            </a:r>
          </a:p>
          <a:p>
            <a:pPr lvl="1">
              <a:buFont typeface="Arial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006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262</Words>
  <Application>Microsoft Office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Retrospect</vt:lpstr>
      <vt:lpstr>CIS 234a – t1 Presentation</vt:lpstr>
      <vt:lpstr>Presentation – What To Expect</vt:lpstr>
      <vt:lpstr>Team Review</vt:lpstr>
      <vt:lpstr>Stories Completed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Software Demo</vt:lpstr>
      <vt:lpstr>Lessons Learned</vt:lpstr>
      <vt:lpstr>PowerPoint Presentation</vt:lpstr>
    </vt:vector>
  </TitlesOfParts>
  <Company>RyLo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234a – t1 Presentation</dc:title>
  <dc:creator>Rylo Reams</dc:creator>
  <cp:lastModifiedBy>Chris Stultz</cp:lastModifiedBy>
  <cp:revision>21</cp:revision>
  <dcterms:created xsi:type="dcterms:W3CDTF">2015-05-10T21:45:40Z</dcterms:created>
  <dcterms:modified xsi:type="dcterms:W3CDTF">2015-05-12T21:11:54Z</dcterms:modified>
</cp:coreProperties>
</file>