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143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AB488-45D9-46DE-8F1F-E683DFA188D6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539BB-79ED-4738-82B0-E2DA4BCB5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whole, Progressive Web Apps describe a collection of technologies, design concepts, and Web APIs that work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togather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provide an app-like experience on the mobile web. Let’s walk through some of the core tenets of Progressive Web Apps.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39BB-79ED-4738-82B0-E2DA4BCB5C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39BB-79ED-4738-82B0-E2DA4BCB5C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F3A2-3F69-41CD-9DA8-D1DBF0D1C0E1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AE14-9D38-464C-B214-98DA50590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webcando.toda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getting-started/codelabs/your-first-pw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Progressive Web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Mohan Ram.H.R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PWA?</a:t>
            </a:r>
          </a:p>
          <a:p>
            <a:r>
              <a:rPr lang="en-US" dirty="0" smtClean="0"/>
              <a:t>Why PWA?</a:t>
            </a:r>
          </a:p>
          <a:p>
            <a:r>
              <a:rPr lang="en-US" dirty="0" smtClean="0"/>
              <a:t>Core tenets of PWA </a:t>
            </a:r>
          </a:p>
          <a:p>
            <a:r>
              <a:rPr lang="en-US" dirty="0" smtClean="0"/>
              <a:t>Hands 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PWA?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Progressive Web App uses modern web capabilities to deliver an app-like user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are installable and live on the user's </a:t>
            </a:r>
            <a:r>
              <a:rPr lang="en-US" b="1" dirty="0"/>
              <a:t>home screen</a:t>
            </a:r>
            <a:r>
              <a:rPr lang="en-US" dirty="0"/>
              <a:t>, without the need for an app store.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PWA?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like experience</a:t>
            </a:r>
          </a:p>
          <a:p>
            <a:r>
              <a:rPr lang="en-US" dirty="0" smtClean="0"/>
              <a:t>Push notifications</a:t>
            </a:r>
          </a:p>
          <a:p>
            <a:r>
              <a:rPr lang="en-US" dirty="0" smtClean="0"/>
              <a:t>Working offline</a:t>
            </a:r>
          </a:p>
          <a:p>
            <a:r>
              <a:rPr lang="en-US" dirty="0" smtClean="0"/>
              <a:t>Adding as icon in home screen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URL - </a:t>
            </a:r>
            <a:r>
              <a:rPr lang="en-US" dirty="0" smtClean="0">
                <a:hlinkClick r:id="rId2"/>
              </a:rPr>
              <a:t>https://whatwebcando.today/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/>
              <a:t>tenets </a:t>
            </a:r>
            <a:r>
              <a:rPr lang="en-US" dirty="0" smtClean="0"/>
              <a:t>of PWA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Service </a:t>
            </a:r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They power offline functionality, push notifications, background content updating, content caching etc</a:t>
            </a:r>
            <a:endParaRPr lang="en-US" dirty="0"/>
          </a:p>
          <a:p>
            <a:r>
              <a:rPr lang="en-US" dirty="0"/>
              <a:t>App </a:t>
            </a:r>
            <a:r>
              <a:rPr lang="en-US" dirty="0" smtClean="0"/>
              <a:t>Shell</a:t>
            </a:r>
          </a:p>
          <a:p>
            <a:pPr lvl="1"/>
            <a:r>
              <a:rPr lang="en-US" dirty="0" smtClean="0"/>
              <a:t>Simple design concept to define the application initial load to initiate the application.</a:t>
            </a:r>
            <a:endParaRPr lang="en-US" dirty="0"/>
          </a:p>
          <a:p>
            <a:r>
              <a:rPr lang="en-US" dirty="0" smtClean="0"/>
              <a:t>App Manifest</a:t>
            </a:r>
          </a:p>
          <a:p>
            <a:pPr lvl="1"/>
            <a:r>
              <a:rPr lang="en-US" dirty="0" smtClean="0"/>
              <a:t>Helps to install/add application to home screen via install banners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23746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81400" y="1905000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you'll learn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to design and construct an app using the "app shell" </a:t>
            </a:r>
            <a:r>
              <a:rPr lang="en-US" dirty="0" smtClean="0"/>
              <a:t>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 smtClean="0"/>
              <a:t>to make your app work </a:t>
            </a:r>
            <a:r>
              <a:rPr lang="en-US" dirty="0" smtClean="0"/>
              <a:t>offline.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 smtClean="0"/>
              <a:t>to store data for later offline </a:t>
            </a:r>
            <a:r>
              <a:rPr lang="en-US" dirty="0" smtClean="0"/>
              <a:t>use</a:t>
            </a:r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8674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URL -h</a:t>
            </a:r>
            <a:r>
              <a:rPr lang="en-US" dirty="0" smtClean="0">
                <a:hlinkClick r:id="rId3"/>
              </a:rPr>
              <a:t>ttps://developers.google.com/web/fundamentals/getting-started/codelabs/your-first-pwapp/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206</Words>
  <Application>Microsoft Office PowerPoint</Application>
  <PresentationFormat>On-screen Show (4:3)</PresentationFormat>
  <Paragraphs>33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Progressive Web Apps</vt:lpstr>
      <vt:lpstr>Agenda</vt:lpstr>
      <vt:lpstr>What is PWA?</vt:lpstr>
      <vt:lpstr>Why PWA?</vt:lpstr>
      <vt:lpstr>Core tenets of PWA</vt:lpstr>
      <vt:lpstr>Hands 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MOHAN RAM</dc:creator>
  <cp:lastModifiedBy>MOHAN RAM</cp:lastModifiedBy>
  <cp:revision>16</cp:revision>
  <dcterms:created xsi:type="dcterms:W3CDTF">2017-09-17T16:14:51Z</dcterms:created>
  <dcterms:modified xsi:type="dcterms:W3CDTF">2017-09-17T19:11:07Z</dcterms:modified>
</cp:coreProperties>
</file>