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D64-E1D3-4A89-8800-F100AEC02517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CC30-292B-4F21-B48F-2234726A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D64-E1D3-4A89-8800-F100AEC02517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CC30-292B-4F21-B48F-2234726A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D64-E1D3-4A89-8800-F100AEC02517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CC30-292B-4F21-B48F-2234726A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D64-E1D3-4A89-8800-F100AEC02517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CC30-292B-4F21-B48F-2234726A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4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D64-E1D3-4A89-8800-F100AEC02517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CC30-292B-4F21-B48F-2234726A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3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D64-E1D3-4A89-8800-F100AEC02517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CC30-292B-4F21-B48F-2234726A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66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D64-E1D3-4A89-8800-F100AEC02517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CC30-292B-4F21-B48F-2234726A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D64-E1D3-4A89-8800-F100AEC02517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CC30-292B-4F21-B48F-2234726A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3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D64-E1D3-4A89-8800-F100AEC02517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CC30-292B-4F21-B48F-2234726A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88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D64-E1D3-4A89-8800-F100AEC02517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CC30-292B-4F21-B48F-2234726A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0D64-E1D3-4A89-8800-F100AEC02517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0CC30-292B-4F21-B48F-2234726A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0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60D64-E1D3-4A89-8800-F100AEC02517}" type="datetimeFigureOut">
              <a:rPr lang="en-US" smtClean="0"/>
              <a:t>04-Apr-17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0CC30-292B-4F21-B48F-2234726A6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9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Αρχιτεκτονική </a:t>
            </a:r>
            <a:r>
              <a:rPr lang="en-US" dirty="0" smtClean="0"/>
              <a:t>MARIE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8355526"/>
              </p:ext>
            </p:extLst>
          </p:nvPr>
        </p:nvGraphicFramePr>
        <p:xfrm>
          <a:off x="838200" y="1825625"/>
          <a:ext cx="105156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957457537"/>
                    </a:ext>
                  </a:extLst>
                </a:gridCol>
                <a:gridCol w="1102057">
                  <a:extLst>
                    <a:ext uri="{9D8B030D-6E8A-4147-A177-3AD203B41FA5}">
                      <a16:colId xmlns:a16="http://schemas.microsoft.com/office/drawing/2014/main" val="2549900514"/>
                    </a:ext>
                  </a:extLst>
                </a:gridCol>
                <a:gridCol w="5908343">
                  <a:extLst>
                    <a:ext uri="{9D8B030D-6E8A-4147-A177-3AD203B41FA5}">
                      <a16:colId xmlns:a16="http://schemas.microsoft.com/office/drawing/2014/main" val="1438778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Εντολή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Κωδικός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Επεξήγηση Εντολής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14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ADD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Πρόσθεση</a:t>
                      </a:r>
                      <a:r>
                        <a:rPr lang="el-GR" baseline="0" dirty="0" smtClean="0"/>
                        <a:t> </a:t>
                      </a:r>
                      <a:r>
                        <a:rPr lang="en-US" dirty="0" smtClean="0"/>
                        <a:t>AC</a:t>
                      </a:r>
                      <a:r>
                        <a:rPr lang="en-US" baseline="0" dirty="0" smtClean="0"/>
                        <a:t> = AC + </a:t>
                      </a:r>
                      <a:r>
                        <a:rPr lang="el-GR" baseline="0" dirty="0" smtClean="0"/>
                        <a:t>[</a:t>
                      </a:r>
                      <a:r>
                        <a:rPr lang="en-US" baseline="0" dirty="0" smtClean="0"/>
                        <a:t>X</a:t>
                      </a:r>
                      <a:r>
                        <a:rPr lang="el-GR" baseline="0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549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SUBT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Αφαίρεση </a:t>
                      </a:r>
                      <a:r>
                        <a:rPr lang="en-US" dirty="0" smtClean="0"/>
                        <a:t>AC = AC – </a:t>
                      </a:r>
                      <a:r>
                        <a:rPr lang="el-GR" dirty="0" smtClean="0"/>
                        <a:t>[</a:t>
                      </a:r>
                      <a:r>
                        <a:rPr lang="en-US" dirty="0" smtClean="0"/>
                        <a:t>X</a:t>
                      </a:r>
                      <a:r>
                        <a:rPr lang="el-GR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85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CLEAR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Μηδενισμός </a:t>
                      </a:r>
                      <a:r>
                        <a:rPr lang="en-US" dirty="0" smtClean="0"/>
                        <a:t>AC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07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LOAD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Φόρτωση </a:t>
                      </a:r>
                      <a:r>
                        <a:rPr lang="en-US" dirty="0" smtClean="0"/>
                        <a:t>AC = </a:t>
                      </a:r>
                      <a:r>
                        <a:rPr lang="el-GR" dirty="0" smtClean="0"/>
                        <a:t>[</a:t>
                      </a:r>
                      <a:r>
                        <a:rPr lang="en-US" dirty="0" smtClean="0"/>
                        <a:t>X</a:t>
                      </a:r>
                      <a:r>
                        <a:rPr lang="el-GR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870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STORE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Αποθήκευση [</a:t>
                      </a:r>
                      <a:r>
                        <a:rPr lang="en-US" dirty="0" smtClean="0"/>
                        <a:t>X</a:t>
                      </a:r>
                      <a:r>
                        <a:rPr lang="el-GR" dirty="0" smtClean="0"/>
                        <a:t>]</a:t>
                      </a:r>
                      <a:r>
                        <a:rPr lang="en-US" dirty="0" smtClean="0"/>
                        <a:t> = 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9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 = INPUT</a:t>
                      </a:r>
                      <a:r>
                        <a:rPr lang="el-GR" dirty="0" smtClean="0"/>
                        <a:t> (τιμή που βάζει ο χρήστης με το πληκτρολόγιο)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40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r>
                        <a:rPr lang="el-GR" dirty="0" smtClean="0"/>
                        <a:t>(στην οθόνη </a:t>
                      </a:r>
                      <a:r>
                        <a:rPr lang="en-US" dirty="0" err="1" smtClean="0"/>
                        <a:t>marie</a:t>
                      </a:r>
                      <a:r>
                        <a:rPr lang="el-GR" dirty="0" smtClean="0"/>
                        <a:t>)</a:t>
                      </a:r>
                      <a:r>
                        <a:rPr lang="en-US" dirty="0" smtClean="0"/>
                        <a:t> = AC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04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JUMP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baseline="0" dirty="0" smtClean="0"/>
                        <a:t>Εκτέλεση συνεχίζει από την διεύθυνση Χ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696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Τερματισμός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70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2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Πρόγραμμα </a:t>
            </a:r>
            <a:r>
              <a:rPr lang="en-US" dirty="0" smtClean="0"/>
              <a:t>input-output-jump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52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	Org 100</a:t>
            </a:r>
          </a:p>
          <a:p>
            <a:pPr marL="0" indent="0">
              <a:buNone/>
            </a:pPr>
            <a:r>
              <a:rPr lang="en-US" dirty="0" smtClean="0"/>
              <a:t>Loop, 	Clear</a:t>
            </a:r>
          </a:p>
          <a:p>
            <a:pPr marL="0" indent="0">
              <a:buNone/>
            </a:pPr>
            <a:r>
              <a:rPr lang="en-US" dirty="0" smtClean="0"/>
              <a:t>	Input</a:t>
            </a:r>
          </a:p>
          <a:p>
            <a:pPr marL="0" indent="0">
              <a:buNone/>
            </a:pPr>
            <a:r>
              <a:rPr lang="en-US" dirty="0" smtClean="0"/>
              <a:t>	Output</a:t>
            </a:r>
          </a:p>
          <a:p>
            <a:pPr marL="0" indent="0">
              <a:buNone/>
            </a:pPr>
            <a:r>
              <a:rPr lang="en-US" dirty="0" smtClean="0"/>
              <a:t>	Jump Loop</a:t>
            </a:r>
          </a:p>
          <a:p>
            <a:pPr marL="0" indent="0">
              <a:buNone/>
            </a:pPr>
            <a:r>
              <a:rPr lang="el-GR" dirty="0" smtClean="0"/>
              <a:t>	</a:t>
            </a:r>
            <a:r>
              <a:rPr lang="en-US" dirty="0" smtClean="0"/>
              <a:t>halt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l-GR" dirty="0" smtClean="0"/>
              <a:t>Ποιο είναι το πρόβλημα με αυτό το κώδικα 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38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Εντολή </a:t>
            </a:r>
            <a:r>
              <a:rPr lang="en-US" dirty="0" err="1" smtClean="0"/>
              <a:t>skipcond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509294"/>
              </p:ext>
            </p:extLst>
          </p:nvPr>
        </p:nvGraphicFramePr>
        <p:xfrm>
          <a:off x="838200" y="1825625"/>
          <a:ext cx="10515600" cy="238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033">
                  <a:extLst>
                    <a:ext uri="{9D8B030D-6E8A-4147-A177-3AD203B41FA5}">
                      <a16:colId xmlns:a16="http://schemas.microsoft.com/office/drawing/2014/main" val="3232288683"/>
                    </a:ext>
                  </a:extLst>
                </a:gridCol>
                <a:gridCol w="1105468">
                  <a:extLst>
                    <a:ext uri="{9D8B030D-6E8A-4147-A177-3AD203B41FA5}">
                      <a16:colId xmlns:a16="http://schemas.microsoft.com/office/drawing/2014/main" val="56368282"/>
                    </a:ext>
                  </a:extLst>
                </a:gridCol>
                <a:gridCol w="8010099">
                  <a:extLst>
                    <a:ext uri="{9D8B030D-6E8A-4147-A177-3AD203B41FA5}">
                      <a16:colId xmlns:a16="http://schemas.microsoft.com/office/drawing/2014/main" val="938388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Εντολή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Κωδικός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Επεξήγηση Εντολής </a:t>
                      </a: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484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SKIPCOND</a:t>
                      </a:r>
                      <a:r>
                        <a:rPr lang="en-US" baseline="0" dirty="0" smtClean="0"/>
                        <a:t> 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 smtClean="0"/>
                        <a:t>Μη</a:t>
                      </a:r>
                      <a:r>
                        <a:rPr lang="el-GR" baseline="0" dirty="0" smtClean="0"/>
                        <a:t> εκτέλεση της επόμενης εντολής ανάλογα με την τιμή του Χ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baseline="0" dirty="0" smtClean="0"/>
                        <a:t>Χ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=</a:t>
                      </a:r>
                      <a:r>
                        <a:rPr lang="en-US" baseline="0" dirty="0" smtClean="0"/>
                        <a:t> </a:t>
                      </a:r>
                      <a:r>
                        <a:rPr lang="el-GR" baseline="0" dirty="0" smtClean="0"/>
                        <a:t>000 μη εκτέλεση αν </a:t>
                      </a:r>
                      <a:r>
                        <a:rPr lang="en-US" baseline="0" dirty="0" smtClean="0"/>
                        <a:t>AC &lt; 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X = 400 </a:t>
                      </a:r>
                      <a:r>
                        <a:rPr lang="el-GR" baseline="0" dirty="0" smtClean="0"/>
                        <a:t>μη εκτέλεση αν </a:t>
                      </a:r>
                      <a:r>
                        <a:rPr lang="en-US" baseline="0" dirty="0" smtClean="0"/>
                        <a:t>AC = 0</a:t>
                      </a:r>
                      <a:endParaRPr lang="el-G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X = 800 </a:t>
                      </a:r>
                      <a:r>
                        <a:rPr lang="el-GR" baseline="0" dirty="0" smtClean="0"/>
                        <a:t>μη εκτέλεση αν </a:t>
                      </a:r>
                      <a:r>
                        <a:rPr lang="en-US" baseline="0" dirty="0" smtClean="0"/>
                        <a:t>AC &gt; 0</a:t>
                      </a:r>
                      <a:endParaRPr lang="el-G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l-GR" baseline="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45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71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Εντολή </a:t>
            </a:r>
            <a:r>
              <a:rPr lang="en-US" dirty="0" err="1"/>
              <a:t>skipcond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3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Loop, Input</a:t>
            </a:r>
          </a:p>
          <a:p>
            <a:pPr marL="0" indent="0">
              <a:buNone/>
            </a:pPr>
            <a:r>
              <a:rPr lang="en-US" dirty="0" smtClean="0"/>
              <a:t>	Store </a:t>
            </a:r>
            <a:r>
              <a:rPr lang="en-US" dirty="0" err="1" smtClean="0"/>
              <a:t>numberA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Skipcond</a:t>
            </a:r>
            <a:r>
              <a:rPr lang="en-US" dirty="0" smtClean="0"/>
              <a:t> 400 /</a:t>
            </a:r>
            <a:r>
              <a:rPr lang="el-GR" dirty="0" smtClean="0"/>
              <a:t>αν ο </a:t>
            </a:r>
            <a:r>
              <a:rPr lang="en-US" dirty="0" smtClean="0"/>
              <a:t>AC </a:t>
            </a:r>
            <a:r>
              <a:rPr lang="el-GR" dirty="0" smtClean="0"/>
              <a:t>= 0 τότε η επόμενη εντολή δεν εκτελείται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Jump loop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halt</a:t>
            </a:r>
          </a:p>
          <a:p>
            <a:pPr marL="0" indent="0">
              <a:buNone/>
            </a:pPr>
            <a:r>
              <a:rPr lang="en-US" dirty="0" err="1" smtClean="0"/>
              <a:t>numberA</a:t>
            </a:r>
            <a:r>
              <a:rPr lang="en-US" dirty="0" smtClean="0"/>
              <a:t>, </a:t>
            </a:r>
            <a:r>
              <a:rPr lang="en-US" dirty="0" err="1" smtClean="0"/>
              <a:t>dec</a:t>
            </a:r>
            <a:r>
              <a:rPr lang="en-US" dirty="0" smtClean="0"/>
              <a:t>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15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Πρόγραμμα </a:t>
            </a:r>
            <a:r>
              <a:rPr lang="en-US" dirty="0" smtClean="0"/>
              <a:t>input-output-jump-</a:t>
            </a:r>
            <a:r>
              <a:rPr lang="en-US" dirty="0" err="1" smtClean="0"/>
              <a:t>skipcond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5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Org 100</a:t>
            </a:r>
          </a:p>
          <a:p>
            <a:pPr marL="0" indent="0">
              <a:buNone/>
            </a:pPr>
            <a:r>
              <a:rPr lang="en-US" dirty="0" smtClean="0"/>
              <a:t>Loop, 	Clear</a:t>
            </a:r>
          </a:p>
          <a:p>
            <a:pPr marL="0" indent="0">
              <a:buNone/>
            </a:pPr>
            <a:r>
              <a:rPr lang="en-US" dirty="0" smtClean="0"/>
              <a:t>	Input</a:t>
            </a:r>
          </a:p>
          <a:p>
            <a:pPr marL="0" indent="0">
              <a:buNone/>
            </a:pPr>
            <a:r>
              <a:rPr lang="en-US" dirty="0" smtClean="0"/>
              <a:t>	Output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skipcond</a:t>
            </a:r>
            <a:r>
              <a:rPr lang="en-US" dirty="0" smtClean="0"/>
              <a:t> 000</a:t>
            </a:r>
          </a:p>
          <a:p>
            <a:pPr marL="0" indent="0">
              <a:buNone/>
            </a:pPr>
            <a:r>
              <a:rPr lang="en-US" dirty="0" smtClean="0"/>
              <a:t>	Jump Loop</a:t>
            </a:r>
          </a:p>
          <a:p>
            <a:pPr marL="0" indent="0">
              <a:buNone/>
            </a:pPr>
            <a:r>
              <a:rPr lang="el-GR" dirty="0" smtClean="0"/>
              <a:t>	</a:t>
            </a:r>
            <a:r>
              <a:rPr lang="en-US" dirty="0" smtClean="0"/>
              <a:t>halt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8666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Πρόγραμμα </a:t>
            </a:r>
            <a:r>
              <a:rPr lang="en-US" dirty="0" smtClean="0"/>
              <a:t>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15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org </a:t>
            </a:r>
            <a:r>
              <a:rPr lang="en-US" dirty="0"/>
              <a:t>100</a:t>
            </a:r>
          </a:p>
          <a:p>
            <a:pPr marL="0" indent="0">
              <a:buNone/>
            </a:pPr>
            <a:r>
              <a:rPr lang="en-US" dirty="0" smtClean="0"/>
              <a:t>	clear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loop, </a:t>
            </a:r>
            <a:r>
              <a:rPr lang="en-US" dirty="0" smtClean="0"/>
              <a:t>	load </a:t>
            </a:r>
            <a:r>
              <a:rPr lang="en-US" dirty="0"/>
              <a:t>number1</a:t>
            </a:r>
          </a:p>
          <a:p>
            <a:pPr marL="0" indent="0">
              <a:buNone/>
            </a:pPr>
            <a:r>
              <a:rPr lang="en-US" dirty="0" smtClean="0"/>
              <a:t>	output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add </a:t>
            </a:r>
            <a:r>
              <a:rPr lang="en-US" dirty="0"/>
              <a:t>one </a:t>
            </a:r>
          </a:p>
          <a:p>
            <a:pPr marL="0" indent="0">
              <a:buNone/>
            </a:pPr>
            <a:r>
              <a:rPr lang="en-US" dirty="0" smtClean="0"/>
              <a:t>	store </a:t>
            </a:r>
            <a:r>
              <a:rPr lang="en-US" dirty="0"/>
              <a:t>number1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subt</a:t>
            </a:r>
            <a:r>
              <a:rPr lang="en-US" dirty="0" smtClean="0"/>
              <a:t> </a:t>
            </a:r>
            <a:r>
              <a:rPr lang="en-US" dirty="0" err="1" smtClean="0"/>
              <a:t>lastnumber</a:t>
            </a: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skipcond</a:t>
            </a:r>
            <a:r>
              <a:rPr lang="en-US" dirty="0" smtClean="0"/>
              <a:t> </a:t>
            </a:r>
            <a:r>
              <a:rPr lang="en-US" dirty="0"/>
              <a:t>400</a:t>
            </a:r>
          </a:p>
          <a:p>
            <a:pPr marL="0" indent="0">
              <a:buNone/>
            </a:pPr>
            <a:r>
              <a:rPr lang="en-US" dirty="0" smtClean="0"/>
              <a:t>	jump </a:t>
            </a:r>
            <a:r>
              <a:rPr lang="en-US" dirty="0"/>
              <a:t>loop</a:t>
            </a:r>
          </a:p>
          <a:p>
            <a:pPr marL="0" indent="0">
              <a:buNone/>
            </a:pPr>
            <a:r>
              <a:rPr lang="en-US" dirty="0" smtClean="0"/>
              <a:t>	halt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number1, </a:t>
            </a:r>
            <a:r>
              <a:rPr lang="en-US" dirty="0" err="1"/>
              <a:t>dec</a:t>
            </a:r>
            <a:r>
              <a:rPr lang="en-US" dirty="0"/>
              <a:t> 0</a:t>
            </a:r>
          </a:p>
          <a:p>
            <a:pPr marL="0" indent="0">
              <a:buNone/>
            </a:pPr>
            <a:r>
              <a:rPr lang="en-US" dirty="0"/>
              <a:t>one, </a:t>
            </a:r>
            <a:r>
              <a:rPr lang="en-US" dirty="0" err="1" smtClean="0"/>
              <a:t>dec</a:t>
            </a:r>
            <a:r>
              <a:rPr lang="en-US" dirty="0" smtClean="0"/>
              <a:t> 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 err="1"/>
              <a:t>lastnumber</a:t>
            </a:r>
            <a:r>
              <a:rPr lang="en-US" dirty="0"/>
              <a:t>, </a:t>
            </a:r>
            <a:r>
              <a:rPr lang="en-US" dirty="0" err="1"/>
              <a:t>dec</a:t>
            </a:r>
            <a:r>
              <a:rPr lang="en-US" dirty="0"/>
              <a:t> 51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9656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146</Words>
  <Application>Microsoft Office PowerPoint</Application>
  <PresentationFormat>Widescreen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Αρχιτεκτονική MARIE</vt:lpstr>
      <vt:lpstr>Πρόγραμμα input-output-jump</vt:lpstr>
      <vt:lpstr>Εντολή skipcond</vt:lpstr>
      <vt:lpstr>Εντολή skipcond</vt:lpstr>
      <vt:lpstr>Πρόγραμμα input-output-jump-skipcond</vt:lpstr>
      <vt:lpstr>Πρόγραμμα loop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Αρχιτεκτονική MARIE</dc:title>
  <dc:creator>Elpis Papaiacovou</dc:creator>
  <cp:lastModifiedBy>Elpis Papaiacovou</cp:lastModifiedBy>
  <cp:revision>10</cp:revision>
  <dcterms:created xsi:type="dcterms:W3CDTF">2017-04-04T05:32:25Z</dcterms:created>
  <dcterms:modified xsi:type="dcterms:W3CDTF">2017-04-04T07:34:12Z</dcterms:modified>
</cp:coreProperties>
</file>