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Augmented Reality Based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Chris MacKenzie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Motivation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Education has been the cornerstone of a civilized society for millennia</a:t>
            </a:r>
          </a:p>
          <a:p>
            <a:r>
              <a:rPr lang="en-US" sz="2400" dirty="0"/>
              <a:t>Many educative practices are outdated</a:t>
            </a:r>
          </a:p>
          <a:p>
            <a:r>
              <a:rPr lang="en-US" sz="2400" dirty="0"/>
              <a:t>Possible to increase interest and motivation in education through technology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B71-01A9-0AA3-64B4-634B5F27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0933-9BF8-2DE2-A515-3E8910B7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Augmented Reality Application that runs on any Android 11+ device</a:t>
            </a:r>
          </a:p>
          <a:p>
            <a:r>
              <a:rPr lang="en-US" dirty="0"/>
              <a:t>Low cost is a major selling point – technology is already owned by many</a:t>
            </a:r>
          </a:p>
          <a:p>
            <a:r>
              <a:rPr lang="en-US" dirty="0"/>
              <a:t>Can be more fun and engaging than a textbook and worksheet</a:t>
            </a:r>
          </a:p>
          <a:p>
            <a:r>
              <a:rPr lang="en-US" dirty="0"/>
              <a:t>Place a historical object in their environment and internalize the significance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324613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507-AC32-F73D-3F7B-64E11974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B5B7-7184-B3F3-9689-75BBFFCC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https://www.youtube.com/watch?v=YiB3K7G_7NI</a:t>
            </a:r>
          </a:p>
        </p:txBody>
      </p:sp>
    </p:spTree>
    <p:extLst>
      <p:ext uri="{BB962C8B-B14F-4D97-AF65-F5344CB8AC3E}">
        <p14:creationId xmlns:p14="http://schemas.microsoft.com/office/powerpoint/2010/main" val="32441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9B9-5D7C-AC28-E844-4B2CA9EB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1335-197D-0766-2BCC-78A39A8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if this app provides extra motivation or interest for students, an experiment with 12 adults was conducted</a:t>
            </a:r>
          </a:p>
          <a:p>
            <a:r>
              <a:rPr lang="en-US" dirty="0"/>
              <a:t>2 groups, 1 traditional group, 1 AR group</a:t>
            </a:r>
          </a:p>
          <a:p>
            <a:r>
              <a:rPr lang="en-US" dirty="0"/>
              <a:t>Statistical analysis using central limit theorem showed significantly better results for AR group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0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EC9D-1DAD-5E70-09E4-46D97077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2E2D-6D55-21F1-421D-2D62A0E7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is a success</a:t>
            </a:r>
          </a:p>
          <a:p>
            <a:r>
              <a:rPr lang="en-US" dirty="0"/>
              <a:t>Experiment showed app increases motivation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2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{826DEC7E-8396-4EDE-8E66-9B37A15C3495}tf55705232_win32</Template>
  <TotalTime>29</TotalTime>
  <Words>159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Augmented Reality Based Learning</vt:lpstr>
      <vt:lpstr>Motivation </vt:lpstr>
      <vt:lpstr>App Description</vt:lpstr>
      <vt:lpstr>App demo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Based Learning</dc:title>
  <dc:creator>MacKenzie,Chris</dc:creator>
  <cp:lastModifiedBy>MacKenzie,Chris</cp:lastModifiedBy>
  <cp:revision>1</cp:revision>
  <dcterms:created xsi:type="dcterms:W3CDTF">2022-05-05T16:47:01Z</dcterms:created>
  <dcterms:modified xsi:type="dcterms:W3CDTF">2022-05-05T17:16:04Z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