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908068f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908068f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908068fc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908068fc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08068f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908068f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908068f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908068f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08068f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08068f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908068f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908068f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908068f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908068f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Geography Lesson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Class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Saudi Arabia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Population:</a:t>
            </a:r>
            <a:r>
              <a:rPr lang="en"/>
              <a:t> 32.9 Million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Capital: </a:t>
            </a:r>
            <a:r>
              <a:rPr lang="en"/>
              <a:t>Riyadh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Fun Fact:</a:t>
            </a:r>
            <a:r>
              <a:rPr lang="en"/>
              <a:t> Has the Largest Sand Desert on Earth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19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Mexico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Population:</a:t>
            </a:r>
            <a:r>
              <a:rPr lang="en"/>
              <a:t> 127 Million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Capital: </a:t>
            </a:r>
            <a:r>
              <a:rPr lang="en"/>
              <a:t>Mexico City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Fun Fact:</a:t>
            </a:r>
            <a:r>
              <a:rPr lang="en"/>
              <a:t> Over 50% of the population is under 18 years old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362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Population: </a:t>
            </a:r>
            <a:r>
              <a:rPr lang="en"/>
              <a:t>1.2+ Billion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Capital:</a:t>
            </a:r>
            <a:r>
              <a:rPr lang="en"/>
              <a:t> New Delhi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Fun Fact:</a:t>
            </a:r>
            <a:r>
              <a:rPr lang="en"/>
              <a:t> The only country with a Bill of Rights for cows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975" y="1216450"/>
            <a:ext cx="5040224" cy="28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421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Population:</a:t>
            </a:r>
            <a:r>
              <a:rPr lang="en"/>
              <a:t> 18 Million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Capital:</a:t>
            </a:r>
            <a:r>
              <a:rPr lang="en"/>
              <a:t> Santiago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Fun Fact: </a:t>
            </a:r>
            <a:r>
              <a:rPr lang="en"/>
              <a:t>Known by its inhabitants as "Country of Poets"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403" y="732738"/>
            <a:ext cx="4131499" cy="367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 Africa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37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Population: </a:t>
            </a:r>
            <a:r>
              <a:rPr lang="en"/>
              <a:t>58 million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Capital: </a:t>
            </a:r>
            <a:r>
              <a:rPr lang="en"/>
              <a:t>Johannesburg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Fun Fact: </a:t>
            </a:r>
            <a:r>
              <a:rPr lang="en"/>
              <a:t>The world's first successful heart transplant was performed in Cape Town, 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550" y="1152475"/>
            <a:ext cx="4619976" cy="35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Brazil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388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Population:</a:t>
            </a:r>
            <a:r>
              <a:rPr lang="en"/>
              <a:t> 209 million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Capital:</a:t>
            </a:r>
            <a:r>
              <a:rPr lang="en"/>
              <a:t> Brasilia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Fun Fact:</a:t>
            </a:r>
            <a:r>
              <a:rPr lang="en"/>
              <a:t> Has won the World Cup 5 times!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233" y="1017725"/>
            <a:ext cx="3502842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Australia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3999900" cy="2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Population: </a:t>
            </a:r>
            <a:r>
              <a:rPr lang="en" sz="1800"/>
              <a:t>25.5 Million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Capital: </a:t>
            </a:r>
            <a:r>
              <a:rPr lang="en" sz="1800"/>
              <a:t>Sydney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Fun Fact: </a:t>
            </a:r>
            <a:r>
              <a:rPr lang="en" sz="1800"/>
              <a:t>The Great Barrier Reef off the coast of Australia is the largest ecosystem in the world.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950" y="1313800"/>
            <a:ext cx="31432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