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hitewolf\Desktop\project_number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Sheet1!$B$2:$B$12</cx:f>
        <cx:lvl ptCount="11" formatCode="General">
          <cx:pt idx="0">2</cx:pt>
          <cx:pt idx="1">7</cx:pt>
          <cx:pt idx="2">2</cx:pt>
          <cx:pt idx="3">5</cx:pt>
          <cx:pt idx="4">4</cx:pt>
          <cx:pt idx="5">6</cx:pt>
          <cx:pt idx="6">3</cx:pt>
          <cx:pt idx="7">5</cx:pt>
          <cx:pt idx="8">4</cx:pt>
          <cx:pt idx="9">6</cx:pt>
          <cx:pt idx="10">3</cx:pt>
        </cx:lvl>
      </cx:numDim>
    </cx:data>
    <cx:data id="1">
      <cx:numDim type="val">
        <cx:f>Sheet1!$C$2:$C$12</cx:f>
        <cx:lvl ptCount="11" formatCode="General">
          <cx:pt idx="0">2</cx:pt>
          <cx:pt idx="1">5</cx:pt>
          <cx:pt idx="2">7</cx:pt>
          <cx:pt idx="3">10</cx:pt>
          <cx:pt idx="4">4</cx:pt>
          <cx:pt idx="5">7</cx:pt>
          <cx:pt idx="6">5</cx:pt>
          <cx:pt idx="7">7</cx:pt>
          <cx:pt idx="8">5</cx:pt>
          <cx:pt idx="9">9</cx:pt>
          <cx:pt idx="10">6</cx:pt>
        </cx:lvl>
      </cx:numDim>
    </cx:data>
  </cx:chartData>
  <cx:chart>
    <cx:plotArea>
      <cx:plotAreaRegion>
        <cx:series layoutId="boxWhisker" uniqueId="{B6D15774-4F23-4A5B-B418-89E563DB832D}">
          <cx:tx>
            <cx:txData>
              <cx:f>Sheet1!$B$1</cx:f>
              <cx:v>Without</cx:v>
            </cx:txData>
          </cx:tx>
          <cx:dataId val="0"/>
          <cx:layoutPr>
            <cx:statistics quartileMethod="exclusive"/>
          </cx:layoutPr>
        </cx:series>
        <cx:series layoutId="boxWhisker" uniqueId="{FD6E78EF-A436-48A8-BF48-9F61DE4746FA}">
          <cx:tx>
            <cx:txData>
              <cx:f>Sheet1!$C$1</cx:f>
              <cx:v>With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2.19000006"/>
        <cx:tickLabels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Century Gothic" panose="020B0502020202020204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/>
          </a:pPr>
          <a:endParaRPr lang="en-US" sz="1800" b="0" i="0" u="none" strike="noStrike" kern="1200" baseline="0">
            <a:solidFill>
              <a:prstClr val="white">
                <a:lumMod val="65000"/>
                <a:lumOff val="35000"/>
              </a:prstClr>
            </a:solidFill>
            <a:latin typeface="Century Gothic" panose="020B0502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50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8ACD-A84C-4733-9EA4-A242809DA1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5032-45DB-46FF-828E-F4560D60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C74B-E9A4-4D79-920C-D0B882E1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28750"/>
            <a:ext cx="9629776" cy="287178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Computer Assisted Classroom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</p:spTree>
    <p:extLst>
      <p:ext uri="{BB962C8B-B14F-4D97-AF65-F5344CB8AC3E}">
        <p14:creationId xmlns:p14="http://schemas.microsoft.com/office/powerpoint/2010/main" val="12898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8825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53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An online platform to assist learning in the classroom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Challenger to the standard </a:t>
            </a:r>
            <a:r>
              <a:rPr lang="en-US" sz="2800" dirty="0" err="1"/>
              <a:t>iClicker</a:t>
            </a:r>
            <a:r>
              <a:rPr lang="en-US" sz="2800" dirty="0"/>
              <a:t> software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Designed to increase learning using the study-test model</a:t>
            </a:r>
          </a:p>
        </p:txBody>
      </p:sp>
    </p:spTree>
    <p:extLst>
      <p:ext uri="{BB962C8B-B14F-4D97-AF65-F5344CB8AC3E}">
        <p14:creationId xmlns:p14="http://schemas.microsoft.com/office/powerpoint/2010/main" val="11095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Why is it important?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Purpose of Attending College?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Increased classroom participation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Leads to increased GPA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Help develop understanding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Potential replacement for outdated methods</a:t>
            </a:r>
          </a:p>
        </p:txBody>
      </p:sp>
    </p:spTree>
    <p:extLst>
      <p:ext uri="{BB962C8B-B14F-4D97-AF65-F5344CB8AC3E}">
        <p14:creationId xmlns:p14="http://schemas.microsoft.com/office/powerpoint/2010/main" val="14226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What’s been done before?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Typical classroom setting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No active participation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Some attempts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Random student participation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In class graded participation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Class projects</a:t>
            </a:r>
          </a:p>
        </p:txBody>
      </p:sp>
    </p:spTree>
    <p:extLst>
      <p:ext uri="{BB962C8B-B14F-4D97-AF65-F5344CB8AC3E}">
        <p14:creationId xmlns:p14="http://schemas.microsoft.com/office/powerpoint/2010/main" val="329673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How did we do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Create an online platform to host class information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Online means easier to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Develop 3 phase learning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Teaching slides to provide information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Demonstration slides show how to use it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Testing slides to force use from memory</a:t>
            </a:r>
          </a:p>
        </p:txBody>
      </p:sp>
    </p:spTree>
    <p:extLst>
      <p:ext uri="{BB962C8B-B14F-4D97-AF65-F5344CB8AC3E}">
        <p14:creationId xmlns:p14="http://schemas.microsoft.com/office/powerpoint/2010/main" val="12762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The Study?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Study was conducted with the focus of CS learning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Created a makeshift coding language (Screwball)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Created a teaching lecture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Divided participants into 2 phases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First phase only received lecture slides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Second phase received 3 phase learning slides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Testing learning using standard quiz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Also provided questioner for 3 phase learning</a:t>
            </a:r>
          </a:p>
        </p:txBody>
      </p:sp>
    </p:spTree>
    <p:extLst>
      <p:ext uri="{BB962C8B-B14F-4D97-AF65-F5344CB8AC3E}">
        <p14:creationId xmlns:p14="http://schemas.microsoft.com/office/powerpoint/2010/main" val="392895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results?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476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Total of 20 participants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Mean Values: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Standard: 4.27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3 Phase: 6.09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T-test results: p &lt; 0.05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3 Phase Learning Questioner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Use Average 3.4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More difficult to use then </a:t>
            </a:r>
            <a:r>
              <a:rPr lang="en-US" sz="2000" dirty="0" err="1"/>
              <a:t>iClicker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Learning Average 6.7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0AA6F36-B8B2-4762-B751-E1F215A1D3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3259997"/>
                  </p:ext>
                </p:extLst>
              </p:nvPr>
            </p:nvGraphicFramePr>
            <p:xfrm>
              <a:off x="6096000" y="1656826"/>
              <a:ext cx="5422107" cy="37009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0AA6F36-B8B2-4762-B751-E1F215A1D3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656826"/>
                <a:ext cx="5422107" cy="37009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9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Results Discussion?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7" y="1656826"/>
            <a:ext cx="95011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The results conclude that using the study-test (3 phase) model improves learning curve.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Should increase average GPA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Should increase understanding of information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3 Phase more difficult to use then other approaches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Requires more time to use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May require detailed direction for use</a:t>
            </a:r>
          </a:p>
        </p:txBody>
      </p:sp>
    </p:spTree>
    <p:extLst>
      <p:ext uri="{BB962C8B-B14F-4D97-AF65-F5344CB8AC3E}">
        <p14:creationId xmlns:p14="http://schemas.microsoft.com/office/powerpoint/2010/main" val="10344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0A02F-FD09-4D64-A6F4-33EB624A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0801"/>
            <a:ext cx="9144000" cy="457199"/>
          </a:xfrm>
        </p:spPr>
        <p:txBody>
          <a:bodyPr>
            <a:normAutofit/>
          </a:bodyPr>
          <a:lstStyle/>
          <a:p>
            <a:r>
              <a:rPr lang="en-US" dirty="0"/>
              <a:t>Group 16	Online CS Education	     Tuesday May 7th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75E79-D87C-4482-90E8-D00DDB6B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2476"/>
          </a:xfrm>
        </p:spPr>
        <p:txBody>
          <a:bodyPr/>
          <a:lstStyle/>
          <a:p>
            <a:pPr algn="ctr"/>
            <a:r>
              <a:rPr lang="en-US" dirty="0"/>
              <a:t>Future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5A9A6-DF70-4EEE-AA99-CF4DD73D6F0B}"/>
              </a:ext>
            </a:extLst>
          </p:cNvPr>
          <p:cNvSpPr txBox="1"/>
          <p:nvPr/>
        </p:nvSpPr>
        <p:spPr>
          <a:xfrm>
            <a:off x="1328738" y="1656826"/>
            <a:ext cx="9339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Develop into a full program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To be useable anywhere and anyone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Ease of page creation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Use code to pull information from text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No coding required from instructors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Local database setup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Record number of attempts on test slides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Record student participation using ID</a:t>
            </a:r>
          </a:p>
        </p:txBody>
      </p:sp>
    </p:spTree>
    <p:extLst>
      <p:ext uri="{BB962C8B-B14F-4D97-AF65-F5344CB8AC3E}">
        <p14:creationId xmlns:p14="http://schemas.microsoft.com/office/powerpoint/2010/main" val="22413971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178</TotalTime>
  <Words>328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Computer Assisted Classroom Participation</vt:lpstr>
      <vt:lpstr>What is it?</vt:lpstr>
      <vt:lpstr>Why is it important?</vt:lpstr>
      <vt:lpstr>What’s been done before?</vt:lpstr>
      <vt:lpstr>How did we do it?</vt:lpstr>
      <vt:lpstr>The Study?</vt:lpstr>
      <vt:lpstr>results?</vt:lpstr>
      <vt:lpstr>Results Discussion?</vt:lpstr>
      <vt:lpstr>Future work?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Francis</dc:creator>
  <cp:lastModifiedBy>Keith Francis</cp:lastModifiedBy>
  <cp:revision>15</cp:revision>
  <dcterms:created xsi:type="dcterms:W3CDTF">2019-05-06T13:40:33Z</dcterms:created>
  <dcterms:modified xsi:type="dcterms:W3CDTF">2019-05-06T16:39:03Z</dcterms:modified>
</cp:coreProperties>
</file>