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81B702C-14C5-412E-BDF1-431EB3F05D45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437534C-5315-4E87-951B-DEB492FCA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08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702C-14C5-412E-BDF1-431EB3F05D45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534C-5315-4E87-951B-DEB492FCA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713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702C-14C5-412E-BDF1-431EB3F05D45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534C-5315-4E87-951B-DEB492FCA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70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702C-14C5-412E-BDF1-431EB3F05D45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534C-5315-4E87-951B-DEB492FCA37F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7942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702C-14C5-412E-BDF1-431EB3F05D45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534C-5315-4E87-951B-DEB492FCA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84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702C-14C5-412E-BDF1-431EB3F05D45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534C-5315-4E87-951B-DEB492FCA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56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702C-14C5-412E-BDF1-431EB3F05D45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534C-5315-4E87-951B-DEB492FCA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119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702C-14C5-412E-BDF1-431EB3F05D45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534C-5315-4E87-951B-DEB492FCA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112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702C-14C5-412E-BDF1-431EB3F05D45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534C-5315-4E87-951B-DEB492FCA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1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702C-14C5-412E-BDF1-431EB3F05D45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534C-5315-4E87-951B-DEB492FCA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1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702C-14C5-412E-BDF1-431EB3F05D45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534C-5315-4E87-951B-DEB492FCA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27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702C-14C5-412E-BDF1-431EB3F05D45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534C-5315-4E87-951B-DEB492FCA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84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702C-14C5-412E-BDF1-431EB3F05D45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534C-5315-4E87-951B-DEB492FCA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02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702C-14C5-412E-BDF1-431EB3F05D45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534C-5315-4E87-951B-DEB492FCA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93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702C-14C5-412E-BDF1-431EB3F05D45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534C-5315-4E87-951B-DEB492FCA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25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702C-14C5-412E-BDF1-431EB3F05D45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534C-5315-4E87-951B-DEB492FCA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04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702C-14C5-412E-BDF1-431EB3F05D45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534C-5315-4E87-951B-DEB492FCA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14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B702C-14C5-412E-BDF1-431EB3F05D45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7534C-5315-4E87-951B-DEB492FCA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519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AAC9E-83D6-4FFB-8E81-57D116BBC8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Screwball 					 (SB)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1C0B1E-FE4F-4EFC-85B8-82AB4C59D8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946595"/>
            <a:ext cx="8791575" cy="1655762"/>
          </a:xfrm>
        </p:spPr>
        <p:txBody>
          <a:bodyPr/>
          <a:lstStyle/>
          <a:p>
            <a:pPr algn="ctr"/>
            <a:r>
              <a:rPr lang="en-US" dirty="0"/>
              <a:t>An intuitive computer writing language for the 22</a:t>
            </a:r>
            <a:r>
              <a:rPr lang="en-US" baseline="30000" dirty="0"/>
              <a:t>nd</a:t>
            </a:r>
            <a:r>
              <a:rPr lang="en-US" dirty="0"/>
              <a:t> century</a:t>
            </a:r>
          </a:p>
        </p:txBody>
      </p:sp>
    </p:spTree>
    <p:extLst>
      <p:ext uri="{BB962C8B-B14F-4D97-AF65-F5344CB8AC3E}">
        <p14:creationId xmlns:p14="http://schemas.microsoft.com/office/powerpoint/2010/main" val="4154742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84262-CD87-4CB8-85F7-EA2D73006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58143"/>
            <a:ext cx="9905999" cy="35417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/>
              <a:t>Quiz time</a:t>
            </a:r>
          </a:p>
          <a:p>
            <a:pPr marL="0" indent="0" algn="ctr">
              <a:buNone/>
            </a:pPr>
            <a:r>
              <a:rPr lang="en-US" sz="6600" dirty="0"/>
              <a:t>Show us what you learned</a:t>
            </a:r>
          </a:p>
        </p:txBody>
      </p:sp>
    </p:spTree>
    <p:extLst>
      <p:ext uri="{BB962C8B-B14F-4D97-AF65-F5344CB8AC3E}">
        <p14:creationId xmlns:p14="http://schemas.microsoft.com/office/powerpoint/2010/main" val="2586887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306E2-C150-4FD3-BE2B-339009801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Basic Syntax of SB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84262-CD87-4CB8-85F7-EA2D73006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command line ends with a hashtag symbol   #</a:t>
            </a:r>
          </a:p>
          <a:p>
            <a:r>
              <a:rPr lang="en-US" dirty="0"/>
              <a:t>Printing statements are done with the output() command</a:t>
            </a:r>
          </a:p>
          <a:p>
            <a:pPr lvl="1"/>
            <a:r>
              <a:rPr lang="en-US" dirty="0"/>
              <a:t>Example: output(“Hello World!”)#</a:t>
            </a:r>
          </a:p>
          <a:p>
            <a:r>
              <a:rPr lang="en-US" dirty="0"/>
              <a:t>Indices in SB start with 1, not 0</a:t>
            </a:r>
          </a:p>
          <a:p>
            <a:r>
              <a:rPr lang="en-US" dirty="0"/>
              <a:t>Comments are always surrounded by the //c …</a:t>
            </a:r>
          </a:p>
          <a:p>
            <a:pPr lvl="1"/>
            <a:r>
              <a:rPr lang="en-US" dirty="0"/>
              <a:t>//c write something here</a:t>
            </a:r>
          </a:p>
        </p:txBody>
      </p:sp>
    </p:spTree>
    <p:extLst>
      <p:ext uri="{BB962C8B-B14F-4D97-AF65-F5344CB8AC3E}">
        <p14:creationId xmlns:p14="http://schemas.microsoft.com/office/powerpoint/2010/main" val="2683323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306E2-C150-4FD3-BE2B-33900980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18481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Variables and Constants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84262-CD87-4CB8-85F7-EA2D73006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00188"/>
            <a:ext cx="9905999" cy="4572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Variables are not case sensitive and may begin with any number, letter or symbol except double hyphen </a:t>
            </a:r>
            <a:r>
              <a:rPr lang="en-US"/>
              <a:t>or hashtag</a:t>
            </a:r>
            <a:endParaRPr lang="en-US" dirty="0"/>
          </a:p>
          <a:p>
            <a:r>
              <a:rPr lang="en-US" dirty="0"/>
              <a:t>Variables are created using the double hyphen symbol (--)</a:t>
            </a:r>
          </a:p>
          <a:p>
            <a:pPr lvl="1"/>
            <a:r>
              <a:rPr lang="en-US" dirty="0"/>
              <a:t>Example: --num5 = 5</a:t>
            </a:r>
          </a:p>
          <a:p>
            <a:pPr lvl="1"/>
            <a:r>
              <a:rPr lang="en-US" dirty="0"/>
              <a:t>Variable num5 now holds the number 5</a:t>
            </a:r>
          </a:p>
          <a:p>
            <a:r>
              <a:rPr lang="en-US" dirty="0"/>
              <a:t>Variables can be made global and used throughout the document by including a G in front of the double hyphen</a:t>
            </a:r>
          </a:p>
          <a:p>
            <a:pPr lvl="1"/>
            <a:r>
              <a:rPr lang="en-US" dirty="0"/>
              <a:t>Example G--num7 = 7</a:t>
            </a:r>
          </a:p>
          <a:p>
            <a:r>
              <a:rPr lang="en-US" dirty="0"/>
              <a:t>Constants are created with the C-- symbol</a:t>
            </a:r>
          </a:p>
          <a:p>
            <a:pPr lvl="1"/>
            <a:r>
              <a:rPr lang="en-US" dirty="0"/>
              <a:t>Example C--num8 = 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02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306E2-C150-4FD3-BE2B-339009801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84262-CD87-4CB8-85F7-EA2D73006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Numbers in SB fall into 3 divisions</a:t>
            </a:r>
          </a:p>
          <a:p>
            <a:r>
              <a:rPr lang="en-US" dirty="0"/>
              <a:t>Std is similar to int in other languages</a:t>
            </a:r>
          </a:p>
          <a:p>
            <a:pPr lvl="1"/>
            <a:r>
              <a:rPr lang="en-US" dirty="0"/>
              <a:t>Contain no decimal point</a:t>
            </a:r>
          </a:p>
          <a:p>
            <a:pPr lvl="1"/>
            <a:r>
              <a:rPr lang="en-US" dirty="0"/>
              <a:t>No maximum size as number can dynamically increase it’s memory size</a:t>
            </a:r>
          </a:p>
          <a:p>
            <a:r>
              <a:rPr lang="en-US" dirty="0" err="1"/>
              <a:t>sFloat</a:t>
            </a:r>
            <a:r>
              <a:rPr lang="en-US" dirty="0"/>
              <a:t> is similar to float, provides 4 digits of accuracy</a:t>
            </a:r>
          </a:p>
          <a:p>
            <a:r>
              <a:rPr lang="en-US" dirty="0" err="1"/>
              <a:t>dFloat</a:t>
            </a:r>
            <a:r>
              <a:rPr lang="en-US" dirty="0"/>
              <a:t> is similar to double, provides 16 digits of accuracy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918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306E2-C150-4FD3-BE2B-339009801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84262-CD87-4CB8-85F7-EA2D73006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 can be zero to infinite in character size</a:t>
            </a:r>
          </a:p>
          <a:p>
            <a:r>
              <a:rPr lang="en-US" dirty="0"/>
              <a:t>To create a string use the S-- symbol</a:t>
            </a:r>
          </a:p>
          <a:p>
            <a:pPr lvl="1"/>
            <a:r>
              <a:rPr lang="en-US" dirty="0"/>
              <a:t>Indexed from 1 to n</a:t>
            </a:r>
          </a:p>
          <a:p>
            <a:r>
              <a:rPr lang="en-US" dirty="0"/>
              <a:t>Can use sub_string(string name) to return a substring </a:t>
            </a:r>
          </a:p>
          <a:p>
            <a:pPr lvl="1"/>
            <a:r>
              <a:rPr lang="en-US" dirty="0"/>
              <a:t>Sub_string includes characters 1 through n (including n)</a:t>
            </a:r>
          </a:p>
        </p:txBody>
      </p:sp>
    </p:spTree>
    <p:extLst>
      <p:ext uri="{BB962C8B-B14F-4D97-AF65-F5344CB8AC3E}">
        <p14:creationId xmlns:p14="http://schemas.microsoft.com/office/powerpoint/2010/main" val="2466005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306E2-C150-4FD3-BE2B-339009801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84262-CD87-4CB8-85F7-EA2D73006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Addition: +		Subtraction: -		</a:t>
            </a:r>
          </a:p>
          <a:p>
            <a:r>
              <a:rPr lang="en-US" dirty="0"/>
              <a:t>Multiplication: ..	Division: |		</a:t>
            </a:r>
          </a:p>
          <a:p>
            <a:r>
              <a:rPr lang="en-US" dirty="0"/>
              <a:t>Modulus: -|		Concatenation: &lt;+&gt;</a:t>
            </a:r>
          </a:p>
          <a:p>
            <a:r>
              <a:rPr lang="en-US" dirty="0"/>
              <a:t>Floor: &lt;_&gt;(some number)		Ceiling: &lt;=&gt;(some number)</a:t>
            </a:r>
          </a:p>
        </p:txBody>
      </p:sp>
    </p:spTree>
    <p:extLst>
      <p:ext uri="{BB962C8B-B14F-4D97-AF65-F5344CB8AC3E}">
        <p14:creationId xmlns:p14="http://schemas.microsoft.com/office/powerpoint/2010/main" val="3165973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306E2-C150-4FD3-BE2B-339009801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84262-CD87-4CB8-85F7-EA2D73006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/>
          </a:bodyPr>
          <a:lstStyle/>
          <a:p>
            <a:r>
              <a:rPr lang="en-US" dirty="0"/>
              <a:t>Arrays in SB are dynamic, similar to vectors in C++</a:t>
            </a:r>
          </a:p>
          <a:p>
            <a:r>
              <a:rPr lang="en-US" dirty="0"/>
              <a:t>Created using the A-- symbol</a:t>
            </a:r>
          </a:p>
          <a:p>
            <a:r>
              <a:rPr lang="en-US" dirty="0"/>
              <a:t>Examples: 	A--arry1# : creates an empty array</a:t>
            </a:r>
          </a:p>
          <a:p>
            <a:pPr marL="0" indent="0">
              <a:buNone/>
            </a:pPr>
            <a:r>
              <a:rPr lang="en-US" dirty="0"/>
              <a:t>		A--arry2{(1, 2, 3)}# : creates a 1D array with values 1, 2, 3</a:t>
            </a:r>
          </a:p>
          <a:p>
            <a:pPr marL="0" indent="0">
              <a:buNone/>
            </a:pPr>
            <a:r>
              <a:rPr lang="en-US" dirty="0"/>
              <a:t>		A--arry3{(4, 5, 6) : (7, 8, 9)}# creates a 2D array</a:t>
            </a:r>
          </a:p>
          <a:p>
            <a:pPr marL="0" indent="0">
              <a:buNone/>
            </a:pPr>
            <a:r>
              <a:rPr lang="en-US" dirty="0"/>
              <a:t>			with values 4, 5, 6</a:t>
            </a:r>
          </a:p>
          <a:p>
            <a:pPr marL="0" indent="0">
              <a:buNone/>
            </a:pPr>
            <a:r>
              <a:rPr lang="en-US" dirty="0"/>
              <a:t>				      7, 8, 9</a:t>
            </a:r>
          </a:p>
        </p:txBody>
      </p:sp>
    </p:spTree>
    <p:extLst>
      <p:ext uri="{BB962C8B-B14F-4D97-AF65-F5344CB8AC3E}">
        <p14:creationId xmlns:p14="http://schemas.microsoft.com/office/powerpoint/2010/main" val="1986767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306E2-C150-4FD3-BE2B-339009801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84262-CD87-4CB8-85F7-EA2D73006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032249"/>
          </a:xfrm>
        </p:spPr>
        <p:txBody>
          <a:bodyPr>
            <a:normAutofit/>
          </a:bodyPr>
          <a:lstStyle/>
          <a:p>
            <a:r>
              <a:rPr lang="en-US" dirty="0"/>
              <a:t>F(--I : item[n]): … #</a:t>
            </a:r>
          </a:p>
          <a:p>
            <a:r>
              <a:rPr lang="en-US" dirty="0"/>
              <a:t>Syntax: F: identifier </a:t>
            </a:r>
          </a:p>
          <a:p>
            <a:pPr marL="0" indent="0">
              <a:buNone/>
            </a:pPr>
            <a:r>
              <a:rPr lang="en-US" dirty="0"/>
              <a:t>	    --I variable </a:t>
            </a:r>
          </a:p>
          <a:p>
            <a:pPr marL="0" indent="0">
              <a:buNone/>
            </a:pPr>
            <a:r>
              <a:rPr lang="en-US" dirty="0"/>
              <a:t>	    : separator</a:t>
            </a:r>
          </a:p>
          <a:p>
            <a:pPr marL="0" indent="0">
              <a:buNone/>
            </a:pPr>
            <a:r>
              <a:rPr lang="en-US" dirty="0"/>
              <a:t>	    “item” is item to traverse</a:t>
            </a:r>
          </a:p>
          <a:p>
            <a:pPr marL="0" indent="0">
              <a:buNone/>
            </a:pPr>
            <a:r>
              <a:rPr lang="en-US" dirty="0"/>
              <a:t>	    [n] where to start</a:t>
            </a:r>
          </a:p>
          <a:p>
            <a:pPr marL="0" indent="0">
              <a:buNone/>
            </a:pPr>
            <a:r>
              <a:rPr lang="en-US" dirty="0"/>
              <a:t>By default, the loop will increment by 1</a:t>
            </a:r>
          </a:p>
        </p:txBody>
      </p:sp>
    </p:spTree>
    <p:extLst>
      <p:ext uri="{BB962C8B-B14F-4D97-AF65-F5344CB8AC3E}">
        <p14:creationId xmlns:p14="http://schemas.microsoft.com/office/powerpoint/2010/main" val="3397667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306E2-C150-4FD3-BE2B-339009801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For Loops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84262-CD87-4CB8-85F7-EA2D73006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/>
          </a:bodyPr>
          <a:lstStyle/>
          <a:p>
            <a:r>
              <a:rPr lang="en-US" dirty="0"/>
              <a:t>F(--I : arry1[1]):</a:t>
            </a:r>
          </a:p>
          <a:p>
            <a:pPr marL="0" indent="0">
              <a:buNone/>
            </a:pPr>
            <a:r>
              <a:rPr lang="en-US" dirty="0"/>
              <a:t>	/c Do Something c\</a:t>
            </a:r>
          </a:p>
          <a:p>
            <a:pPr marL="0" indent="0">
              <a:buNone/>
            </a:pPr>
            <a:r>
              <a:rPr lang="en-US" dirty="0"/>
              <a:t>#</a:t>
            </a:r>
          </a:p>
          <a:p>
            <a:r>
              <a:rPr lang="en-US" dirty="0"/>
              <a:t>To change the increment or to change to decrement, add just before #</a:t>
            </a:r>
          </a:p>
          <a:p>
            <a:r>
              <a:rPr lang="en-US" dirty="0"/>
              <a:t>F(--J : arry2[21]):</a:t>
            </a:r>
          </a:p>
          <a:p>
            <a:pPr marL="0" indent="0">
              <a:buNone/>
            </a:pPr>
            <a:r>
              <a:rPr lang="en-US" dirty="0"/>
              <a:t>	/c Do More Stuff c\</a:t>
            </a:r>
          </a:p>
          <a:p>
            <a:pPr marL="0" indent="0">
              <a:buNone/>
            </a:pPr>
            <a:r>
              <a:rPr lang="en-US" dirty="0"/>
              <a:t>-3# /c Will now decrement by 3 until array runs out of items c\</a:t>
            </a:r>
          </a:p>
        </p:txBody>
      </p:sp>
    </p:spTree>
    <p:extLst>
      <p:ext uri="{BB962C8B-B14F-4D97-AF65-F5344CB8AC3E}">
        <p14:creationId xmlns:p14="http://schemas.microsoft.com/office/powerpoint/2010/main" val="18765154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544</TotalTime>
  <Words>309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Introduction to Screwball       (SB)</vt:lpstr>
      <vt:lpstr>Basic Syntax of SB</vt:lpstr>
      <vt:lpstr>Variables and Constants</vt:lpstr>
      <vt:lpstr>Numbers</vt:lpstr>
      <vt:lpstr>Strings</vt:lpstr>
      <vt:lpstr>Operators</vt:lpstr>
      <vt:lpstr>Array</vt:lpstr>
      <vt:lpstr>For Loops</vt:lpstr>
      <vt:lpstr>For Loops 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Screwball (SB)</dc:title>
  <dc:creator>Keith Francis</dc:creator>
  <cp:lastModifiedBy>Keith Francis</cp:lastModifiedBy>
  <cp:revision>29</cp:revision>
  <dcterms:created xsi:type="dcterms:W3CDTF">2019-04-01T18:36:56Z</dcterms:created>
  <dcterms:modified xsi:type="dcterms:W3CDTF">2019-04-02T16:34:30Z</dcterms:modified>
</cp:coreProperties>
</file>