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134FC-F217-08B1-48CD-EE521044ABA7}" v="417" dt="2024-04-19T18:50:01.600"/>
    <p1510:client id="{A5B83438-0FDF-C934-D4C7-01ACBD9EDFD1}" v="13" dt="2024-04-19T18:40:02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terfer,Jeremiah" userId="S::jcgeist@colostate.edu::e029adc2-dc92-41e5-b7d6-213823a8ec43" providerId="AD" clId="Web-{A5B83438-0FDF-C934-D4C7-01ACBD9EDFD1}"/>
    <pc:docChg chg="modSld">
      <pc:chgData name="Geisterfer,Jeremiah" userId="S::jcgeist@colostate.edu::e029adc2-dc92-41e5-b7d6-213823a8ec43" providerId="AD" clId="Web-{A5B83438-0FDF-C934-D4C7-01ACBD9EDFD1}" dt="2024-04-19T18:40:02.850" v="12" actId="20577"/>
      <pc:docMkLst>
        <pc:docMk/>
      </pc:docMkLst>
      <pc:sldChg chg="modSp">
        <pc:chgData name="Geisterfer,Jeremiah" userId="S::jcgeist@colostate.edu::e029adc2-dc92-41e5-b7d6-213823a8ec43" providerId="AD" clId="Web-{A5B83438-0FDF-C934-D4C7-01ACBD9EDFD1}" dt="2024-04-19T18:40:02.850" v="12" actId="20577"/>
        <pc:sldMkLst>
          <pc:docMk/>
          <pc:sldMk cId="109857222" sldId="256"/>
        </pc:sldMkLst>
        <pc:spChg chg="mod">
          <ac:chgData name="Geisterfer,Jeremiah" userId="S::jcgeist@colostate.edu::e029adc2-dc92-41e5-b7d6-213823a8ec43" providerId="AD" clId="Web-{A5B83438-0FDF-C934-D4C7-01ACBD9EDFD1}" dt="2024-04-19T18:38:12.394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A5B83438-0FDF-C934-D4C7-01ACBD9EDFD1}" dt="2024-04-19T18:40:02.850" v="1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eisterfer,Jeremiah" userId="S::jcgeist@colostate.edu::e029adc2-dc92-41e5-b7d6-213823a8ec43" providerId="AD" clId="Web-{5B5134FC-F217-08B1-48CD-EE521044ABA7}"/>
    <pc:docChg chg="addSld modSld">
      <pc:chgData name="Geisterfer,Jeremiah" userId="S::jcgeist@colostate.edu::e029adc2-dc92-41e5-b7d6-213823a8ec43" providerId="AD" clId="Web-{5B5134FC-F217-08B1-48CD-EE521044ABA7}" dt="2024-04-19T18:50:01.600" v="401" actId="1076"/>
      <pc:docMkLst>
        <pc:docMk/>
      </pc:docMkLst>
      <pc:sldChg chg="addSp modSp">
        <pc:chgData name="Geisterfer,Jeremiah" userId="S::jcgeist@colostate.edu::e029adc2-dc92-41e5-b7d6-213823a8ec43" providerId="AD" clId="Web-{5B5134FC-F217-08B1-48CD-EE521044ABA7}" dt="2024-04-19T18:43:36.437" v="9" actId="1076"/>
        <pc:sldMkLst>
          <pc:docMk/>
          <pc:sldMk cId="109857222" sldId="256"/>
        </pc:sldMkLst>
        <pc:spChg chg="mod">
          <ac:chgData name="Geisterfer,Jeremiah" userId="S::jcgeist@colostate.edu::e029adc2-dc92-41e5-b7d6-213823a8ec43" providerId="AD" clId="Web-{5B5134FC-F217-08B1-48CD-EE521044ABA7}" dt="2024-04-19T18:43:20.483" v="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3:25.311" v="6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Geisterfer,Jeremiah" userId="S::jcgeist@colostate.edu::e029adc2-dc92-41e5-b7d6-213823a8ec43" providerId="AD" clId="Web-{5B5134FC-F217-08B1-48CD-EE521044ABA7}" dt="2024-04-19T18:43:36.437" v="9" actId="1076"/>
          <ac:picMkLst>
            <pc:docMk/>
            <pc:sldMk cId="109857222" sldId="256"/>
            <ac:picMk id="4" creationId="{36EB45CB-ABDA-6DBF-5F10-57AEF7257D33}"/>
          </ac:picMkLst>
        </pc:picChg>
      </pc:sldChg>
      <pc:sldChg chg="addSp delSp modSp add replId">
        <pc:chgData name="Geisterfer,Jeremiah" userId="S::jcgeist@colostate.edu::e029adc2-dc92-41e5-b7d6-213823a8ec43" providerId="AD" clId="Web-{5B5134FC-F217-08B1-48CD-EE521044ABA7}" dt="2024-04-19T18:45:01.470" v="41" actId="1076"/>
        <pc:sldMkLst>
          <pc:docMk/>
          <pc:sldMk cId="3077351959" sldId="257"/>
        </pc:sldMkLst>
        <pc:spChg chg="mod">
          <ac:chgData name="Geisterfer,Jeremiah" userId="S::jcgeist@colostate.edu::e029adc2-dc92-41e5-b7d6-213823a8ec43" providerId="AD" clId="Web-{5B5134FC-F217-08B1-48CD-EE521044ABA7}" dt="2024-04-19T18:44:24.250" v="12" actId="20577"/>
          <ac:spMkLst>
            <pc:docMk/>
            <pc:sldMk cId="3077351959" sldId="257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4:42.063" v="38" actId="20577"/>
          <ac:spMkLst>
            <pc:docMk/>
            <pc:sldMk cId="3077351959" sldId="257"/>
            <ac:spMk id="3" creationId="{00000000-0000-0000-0000-000000000000}"/>
          </ac:spMkLst>
        </pc:spChg>
        <pc:picChg chg="del">
          <ac:chgData name="Geisterfer,Jeremiah" userId="S::jcgeist@colostate.edu::e029adc2-dc92-41e5-b7d6-213823a8ec43" providerId="AD" clId="Web-{5B5134FC-F217-08B1-48CD-EE521044ABA7}" dt="2024-04-19T18:44:47.485" v="39"/>
          <ac:picMkLst>
            <pc:docMk/>
            <pc:sldMk cId="3077351959" sldId="257"/>
            <ac:picMk id="4" creationId="{36EB45CB-ABDA-6DBF-5F10-57AEF7257D33}"/>
          </ac:picMkLst>
        </pc:picChg>
        <pc:picChg chg="add mod">
          <ac:chgData name="Geisterfer,Jeremiah" userId="S::jcgeist@colostate.edu::e029adc2-dc92-41e5-b7d6-213823a8ec43" providerId="AD" clId="Web-{5B5134FC-F217-08B1-48CD-EE521044ABA7}" dt="2024-04-19T18:45:01.470" v="41" actId="1076"/>
          <ac:picMkLst>
            <pc:docMk/>
            <pc:sldMk cId="3077351959" sldId="257"/>
            <ac:picMk id="5" creationId="{FCE51CE6-3CD4-E184-037A-1FE55121DDD7}"/>
          </ac:picMkLst>
        </pc:picChg>
      </pc:sldChg>
      <pc:sldChg chg="addSp delSp modSp add replId">
        <pc:chgData name="Geisterfer,Jeremiah" userId="S::jcgeist@colostate.edu::e029adc2-dc92-41e5-b7d6-213823a8ec43" providerId="AD" clId="Web-{5B5134FC-F217-08B1-48CD-EE521044ABA7}" dt="2024-04-19T18:46:10.393" v="112" actId="1076"/>
        <pc:sldMkLst>
          <pc:docMk/>
          <pc:sldMk cId="3795469497" sldId="258"/>
        </pc:sldMkLst>
        <pc:spChg chg="mod">
          <ac:chgData name="Geisterfer,Jeremiah" userId="S::jcgeist@colostate.edu::e029adc2-dc92-41e5-b7d6-213823a8ec43" providerId="AD" clId="Web-{5B5134FC-F217-08B1-48CD-EE521044ABA7}" dt="2024-04-19T18:45:19.782" v="44" actId="20577"/>
          <ac:spMkLst>
            <pc:docMk/>
            <pc:sldMk cId="3795469497" sldId="258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5:52.283" v="109" actId="20577"/>
          <ac:spMkLst>
            <pc:docMk/>
            <pc:sldMk cId="3795469497" sldId="258"/>
            <ac:spMk id="3" creationId="{00000000-0000-0000-0000-000000000000}"/>
          </ac:spMkLst>
        </pc:spChg>
        <pc:picChg chg="add mod">
          <ac:chgData name="Geisterfer,Jeremiah" userId="S::jcgeist@colostate.edu::e029adc2-dc92-41e5-b7d6-213823a8ec43" providerId="AD" clId="Web-{5B5134FC-F217-08B1-48CD-EE521044ABA7}" dt="2024-04-19T18:46:10.393" v="112" actId="1076"/>
          <ac:picMkLst>
            <pc:docMk/>
            <pc:sldMk cId="3795469497" sldId="258"/>
            <ac:picMk id="4" creationId="{1FDF0904-521A-6C5E-7333-0364851DE213}"/>
          </ac:picMkLst>
        </pc:picChg>
        <pc:picChg chg="del">
          <ac:chgData name="Geisterfer,Jeremiah" userId="S::jcgeist@colostate.edu::e029adc2-dc92-41e5-b7d6-213823a8ec43" providerId="AD" clId="Web-{5B5134FC-F217-08B1-48CD-EE521044ABA7}" dt="2024-04-19T18:45:59.643" v="110"/>
          <ac:picMkLst>
            <pc:docMk/>
            <pc:sldMk cId="3795469497" sldId="258"/>
            <ac:picMk id="5" creationId="{FCE51CE6-3CD4-E184-037A-1FE55121DDD7}"/>
          </ac:picMkLst>
        </pc:picChg>
      </pc:sldChg>
      <pc:sldChg chg="addSp delSp modSp add replId">
        <pc:chgData name="Geisterfer,Jeremiah" userId="S::jcgeist@colostate.edu::e029adc2-dc92-41e5-b7d6-213823a8ec43" providerId="AD" clId="Web-{5B5134FC-F217-08B1-48CD-EE521044ABA7}" dt="2024-04-19T18:46:52.956" v="149" actId="1076"/>
        <pc:sldMkLst>
          <pc:docMk/>
          <pc:sldMk cId="455164176" sldId="259"/>
        </pc:sldMkLst>
        <pc:spChg chg="mod">
          <ac:chgData name="Geisterfer,Jeremiah" userId="S::jcgeist@colostate.edu::e029adc2-dc92-41e5-b7d6-213823a8ec43" providerId="AD" clId="Web-{5B5134FC-F217-08B1-48CD-EE521044ABA7}" dt="2024-04-19T18:46:19.346" v="118" actId="20577"/>
          <ac:spMkLst>
            <pc:docMk/>
            <pc:sldMk cId="455164176" sldId="259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6:36.378" v="146" actId="20577"/>
          <ac:spMkLst>
            <pc:docMk/>
            <pc:sldMk cId="455164176" sldId="259"/>
            <ac:spMk id="3" creationId="{00000000-0000-0000-0000-000000000000}"/>
          </ac:spMkLst>
        </pc:spChg>
        <pc:picChg chg="del">
          <ac:chgData name="Geisterfer,Jeremiah" userId="S::jcgeist@colostate.edu::e029adc2-dc92-41e5-b7d6-213823a8ec43" providerId="AD" clId="Web-{5B5134FC-F217-08B1-48CD-EE521044ABA7}" dt="2024-04-19T18:46:41.643" v="147"/>
          <ac:picMkLst>
            <pc:docMk/>
            <pc:sldMk cId="455164176" sldId="259"/>
            <ac:picMk id="4" creationId="{1FDF0904-521A-6C5E-7333-0364851DE213}"/>
          </ac:picMkLst>
        </pc:picChg>
        <pc:picChg chg="add mod">
          <ac:chgData name="Geisterfer,Jeremiah" userId="S::jcgeist@colostate.edu::e029adc2-dc92-41e5-b7d6-213823a8ec43" providerId="AD" clId="Web-{5B5134FC-F217-08B1-48CD-EE521044ABA7}" dt="2024-04-19T18:46:52.956" v="149" actId="1076"/>
          <ac:picMkLst>
            <pc:docMk/>
            <pc:sldMk cId="455164176" sldId="259"/>
            <ac:picMk id="5" creationId="{9892CDE3-C386-2559-0E33-5058057E7346}"/>
          </ac:picMkLst>
        </pc:picChg>
      </pc:sldChg>
      <pc:sldChg chg="addSp delSp modSp add replId">
        <pc:chgData name="Geisterfer,Jeremiah" userId="S::jcgeist@colostate.edu::e029adc2-dc92-41e5-b7d6-213823a8ec43" providerId="AD" clId="Web-{5B5134FC-F217-08B1-48CD-EE521044ABA7}" dt="2024-04-19T18:48:06.911" v="258" actId="1076"/>
        <pc:sldMkLst>
          <pc:docMk/>
          <pc:sldMk cId="876195124" sldId="260"/>
        </pc:sldMkLst>
        <pc:spChg chg="mod">
          <ac:chgData name="Geisterfer,Jeremiah" userId="S::jcgeist@colostate.edu::e029adc2-dc92-41e5-b7d6-213823a8ec43" providerId="AD" clId="Web-{5B5134FC-F217-08B1-48CD-EE521044ABA7}" dt="2024-04-19T18:47:07.847" v="152" actId="20577"/>
          <ac:spMkLst>
            <pc:docMk/>
            <pc:sldMk cId="876195124" sldId="260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7:55.317" v="256" actId="20577"/>
          <ac:spMkLst>
            <pc:docMk/>
            <pc:sldMk cId="876195124" sldId="260"/>
            <ac:spMk id="3" creationId="{00000000-0000-0000-0000-000000000000}"/>
          </ac:spMkLst>
        </pc:spChg>
        <pc:picChg chg="add mod">
          <ac:chgData name="Geisterfer,Jeremiah" userId="S::jcgeist@colostate.edu::e029adc2-dc92-41e5-b7d6-213823a8ec43" providerId="AD" clId="Web-{5B5134FC-F217-08B1-48CD-EE521044ABA7}" dt="2024-04-19T18:48:06.911" v="258" actId="1076"/>
          <ac:picMkLst>
            <pc:docMk/>
            <pc:sldMk cId="876195124" sldId="260"/>
            <ac:picMk id="4" creationId="{1F9B04EF-C66E-DE9F-6C3C-B0740EAAAEC1}"/>
          </ac:picMkLst>
        </pc:picChg>
        <pc:picChg chg="del">
          <ac:chgData name="Geisterfer,Jeremiah" userId="S::jcgeist@colostate.edu::e029adc2-dc92-41e5-b7d6-213823a8ec43" providerId="AD" clId="Web-{5B5134FC-F217-08B1-48CD-EE521044ABA7}" dt="2024-04-19T18:47:52.457" v="255"/>
          <ac:picMkLst>
            <pc:docMk/>
            <pc:sldMk cId="876195124" sldId="260"/>
            <ac:picMk id="5" creationId="{9892CDE3-C386-2559-0E33-5058057E7346}"/>
          </ac:picMkLst>
        </pc:picChg>
      </pc:sldChg>
      <pc:sldChg chg="addSp delSp modSp add replId">
        <pc:chgData name="Geisterfer,Jeremiah" userId="S::jcgeist@colostate.edu::e029adc2-dc92-41e5-b7d6-213823a8ec43" providerId="AD" clId="Web-{5B5134FC-F217-08B1-48CD-EE521044ABA7}" dt="2024-04-19T18:49:05.537" v="331" actId="1076"/>
        <pc:sldMkLst>
          <pc:docMk/>
          <pc:sldMk cId="3500776739" sldId="261"/>
        </pc:sldMkLst>
        <pc:spChg chg="mod">
          <ac:chgData name="Geisterfer,Jeremiah" userId="S::jcgeist@colostate.edu::e029adc2-dc92-41e5-b7d6-213823a8ec43" providerId="AD" clId="Web-{5B5134FC-F217-08B1-48CD-EE521044ABA7}" dt="2024-04-19T18:48:14.911" v="260" actId="20577"/>
          <ac:spMkLst>
            <pc:docMk/>
            <pc:sldMk cId="3500776739" sldId="261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8:52.364" v="329" actId="20577"/>
          <ac:spMkLst>
            <pc:docMk/>
            <pc:sldMk cId="3500776739" sldId="261"/>
            <ac:spMk id="3" creationId="{00000000-0000-0000-0000-000000000000}"/>
          </ac:spMkLst>
        </pc:spChg>
        <pc:picChg chg="del">
          <ac:chgData name="Geisterfer,Jeremiah" userId="S::jcgeist@colostate.edu::e029adc2-dc92-41e5-b7d6-213823a8ec43" providerId="AD" clId="Web-{5B5134FC-F217-08B1-48CD-EE521044ABA7}" dt="2024-04-19T18:48:17.723" v="261"/>
          <ac:picMkLst>
            <pc:docMk/>
            <pc:sldMk cId="3500776739" sldId="261"/>
            <ac:picMk id="4" creationId="{1F9B04EF-C66E-DE9F-6C3C-B0740EAAAEC1}"/>
          </ac:picMkLst>
        </pc:picChg>
        <pc:picChg chg="add mod">
          <ac:chgData name="Geisterfer,Jeremiah" userId="S::jcgeist@colostate.edu::e029adc2-dc92-41e5-b7d6-213823a8ec43" providerId="AD" clId="Web-{5B5134FC-F217-08B1-48CD-EE521044ABA7}" dt="2024-04-19T18:49:05.537" v="331" actId="1076"/>
          <ac:picMkLst>
            <pc:docMk/>
            <pc:sldMk cId="3500776739" sldId="261"/>
            <ac:picMk id="5" creationId="{4E1B631E-4D8B-14EE-7FCF-DD97D651C20C}"/>
          </ac:picMkLst>
        </pc:picChg>
      </pc:sldChg>
      <pc:sldChg chg="addSp delSp modSp add replId">
        <pc:chgData name="Geisterfer,Jeremiah" userId="S::jcgeist@colostate.edu::e029adc2-dc92-41e5-b7d6-213823a8ec43" providerId="AD" clId="Web-{5B5134FC-F217-08B1-48CD-EE521044ABA7}" dt="2024-04-19T18:50:01.600" v="401" actId="1076"/>
        <pc:sldMkLst>
          <pc:docMk/>
          <pc:sldMk cId="44167103" sldId="262"/>
        </pc:sldMkLst>
        <pc:spChg chg="mod">
          <ac:chgData name="Geisterfer,Jeremiah" userId="S::jcgeist@colostate.edu::e029adc2-dc92-41e5-b7d6-213823a8ec43" providerId="AD" clId="Web-{5B5134FC-F217-08B1-48CD-EE521044ABA7}" dt="2024-04-19T18:49:15.756" v="335" actId="20577"/>
          <ac:spMkLst>
            <pc:docMk/>
            <pc:sldMk cId="44167103" sldId="262"/>
            <ac:spMk id="2" creationId="{00000000-0000-0000-0000-000000000000}"/>
          </ac:spMkLst>
        </pc:spChg>
        <pc:spChg chg="mod">
          <ac:chgData name="Geisterfer,Jeremiah" userId="S::jcgeist@colostate.edu::e029adc2-dc92-41e5-b7d6-213823a8ec43" providerId="AD" clId="Web-{5B5134FC-F217-08B1-48CD-EE521044ABA7}" dt="2024-04-19T18:49:45.944" v="398" actId="20577"/>
          <ac:spMkLst>
            <pc:docMk/>
            <pc:sldMk cId="44167103" sldId="262"/>
            <ac:spMk id="3" creationId="{00000000-0000-0000-0000-000000000000}"/>
          </ac:spMkLst>
        </pc:spChg>
        <pc:picChg chg="add mod">
          <ac:chgData name="Geisterfer,Jeremiah" userId="S::jcgeist@colostate.edu::e029adc2-dc92-41e5-b7d6-213823a8ec43" providerId="AD" clId="Web-{5B5134FC-F217-08B1-48CD-EE521044ABA7}" dt="2024-04-19T18:50:01.600" v="401" actId="1076"/>
          <ac:picMkLst>
            <pc:docMk/>
            <pc:sldMk cId="44167103" sldId="262"/>
            <ac:picMk id="4" creationId="{975D9669-BD74-F074-9CD2-15A83748B29F}"/>
          </ac:picMkLst>
        </pc:picChg>
        <pc:picChg chg="del">
          <ac:chgData name="Geisterfer,Jeremiah" userId="S::jcgeist@colostate.edu::e029adc2-dc92-41e5-b7d6-213823a8ec43" providerId="AD" clId="Web-{5B5134FC-F217-08B1-48CD-EE521044ABA7}" dt="2024-04-19T18:49:49.116" v="399"/>
          <ac:picMkLst>
            <pc:docMk/>
            <pc:sldMk cId="44167103" sldId="262"/>
            <ac:picMk id="5" creationId="{4E1B631E-4D8B-14EE-7FCF-DD97D651C2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1.1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pink cube</a:t>
            </a:r>
          </a:p>
          <a:p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6EB45CB-ABDA-6DBF-5F10-57AEF725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45" y="2334999"/>
            <a:ext cx="6124755" cy="3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1.2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long, thin, orange cylinder.</a:t>
            </a:r>
          </a:p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E51CE6-3CD4-E184-037A-1FE55121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31184"/>
            <a:ext cx="6096000" cy="34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1.3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yellow pyramid and position all three objects to make the appearance of a pencil </a:t>
            </a:r>
          </a:p>
          <a:p>
            <a:endParaRPr lang="en-US"/>
          </a:p>
        </p:txBody>
      </p:sp>
      <p:pic>
        <p:nvPicPr>
          <p:cNvPr id="4" name="Picture 3" descr="A screen shot of a pencil&#10;&#10;Description automatically generated">
            <a:extLst>
              <a:ext uri="{FF2B5EF4-FFF2-40B4-BE49-F238E27FC236}">
                <a16:creationId xmlns:a16="http://schemas.microsoft.com/office/drawing/2014/main" id="{1FDF0904-521A-6C5E-7333-0364851D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15767"/>
            <a:ext cx="6096000" cy="34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2.1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two blue spheres that do not overlap or intersect</a:t>
            </a:r>
          </a:p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92CDE3-C386-2559-0E33-5058057E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35143"/>
            <a:ext cx="6096000" cy="34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2.2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three cubes, stretch them into long thin rectangular prisms, and color them purple, position them so the two spheres connect all shapes in a line.</a:t>
            </a:r>
          </a:p>
          <a:p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9B04EF-C66E-DE9F-6C3C-B0740EAA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92707"/>
            <a:ext cx="6096000" cy="33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2.3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Flatten the spheres and rotate the prisms to make the appearance of glasses. Shape may overlap some.</a:t>
            </a: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1B631E-4D8B-14EE-7FCF-DD97D651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55276"/>
            <a:ext cx="6096000" cy="34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1036129"/>
          </a:xfrm>
        </p:spPr>
        <p:txBody>
          <a:bodyPr/>
          <a:lstStyle/>
          <a:p>
            <a:r>
              <a:rPr lang="en-US" sz="2800"/>
              <a:t>Task 3.1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294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 a simple house with a roof, a chimney, a window, and a door. Each shape used must be a different color.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D9669-BD74-F074-9CD2-15A83748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1864"/>
            <a:ext cx="6096000" cy="34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 1.1 </vt:lpstr>
      <vt:lpstr>Task 1.2 </vt:lpstr>
      <vt:lpstr>Task 1.3 </vt:lpstr>
      <vt:lpstr>Task 2.1</vt:lpstr>
      <vt:lpstr>Task 2.2</vt:lpstr>
      <vt:lpstr>Task 2.3</vt:lpstr>
      <vt:lpstr>Task 3.1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2024-04-19T18:36:37Z</dcterms:created>
  <dcterms:modified xsi:type="dcterms:W3CDTF">2024-04-19T18:50:43Z</dcterms:modified>
</cp:coreProperties>
</file>