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7"/>
  </p:normalViewPr>
  <p:slideViewPr>
    <p:cSldViewPr snapToGrid="0" snapToObjects="1">
      <p:cViewPr varScale="1">
        <p:scale>
          <a:sx n="142" d="100"/>
          <a:sy n="142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olotykh24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90142" y="3816724"/>
            <a:ext cx="6831673" cy="1757081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Золотых Анастасия</a:t>
            </a:r>
          </a:p>
          <a:p>
            <a:pPr algn="r"/>
            <a:r>
              <a:rPr lang="en-US" dirty="0" smtClean="0">
                <a:hlinkClick r:id="rId2"/>
              </a:rPr>
              <a:t>zolotykh24@gmail.com</a:t>
            </a:r>
            <a:endParaRPr lang="en-US" dirty="0" smtClean="0"/>
          </a:p>
          <a:p>
            <a:pPr algn="r"/>
            <a:r>
              <a:rPr lang="en-US" dirty="0" smtClean="0"/>
              <a:t>zolotykh24</a:t>
            </a:r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kotvaska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8" name="Picture 4" descr="Pcy;&amp;ocy;&amp;khcy;&amp;ocy;&amp;zhcy;&amp;ie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615" y="4971560"/>
            <a:ext cx="490538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cy;&amp;acy;&amp;rcy;&amp;tcy;&amp;icy;&amp;ncy;&amp;kcy;&amp;i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955" y="4971560"/>
            <a:ext cx="438660" cy="43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cy;&amp;acy;&amp;rcy;&amp;tcy;&amp;icy;&amp;ncy;&amp;kcy;&amp;ic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615" y="4612971"/>
            <a:ext cx="421341" cy="42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cy;&amp;acy;&amp;rcy;&amp;tcy;&amp;icy;&amp;ncy;&amp;kcy;&amp;ic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93" y="1511183"/>
            <a:ext cx="3523129" cy="352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0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5962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Основы</a:t>
            </a:r>
          </a:p>
          <a:p>
            <a:pPr lvl="1"/>
            <a:r>
              <a:rPr lang="ru-RU" dirty="0"/>
              <a:t>примитивные </a:t>
            </a:r>
            <a:r>
              <a:rPr lang="ru-RU" dirty="0" smtClean="0"/>
              <a:t>типы</a:t>
            </a:r>
          </a:p>
          <a:p>
            <a:pPr lvl="1"/>
            <a:r>
              <a:rPr lang="ru-RU" dirty="0" err="1" smtClean="0"/>
              <a:t>опционалы</a:t>
            </a:r>
            <a:endParaRPr lang="ru-RU" dirty="0" smtClean="0"/>
          </a:p>
          <a:p>
            <a:pPr lvl="1"/>
            <a:r>
              <a:rPr lang="ru-RU" dirty="0" smtClean="0"/>
              <a:t>основные структуры</a:t>
            </a:r>
          </a:p>
          <a:p>
            <a:r>
              <a:rPr lang="en-US" dirty="0" smtClean="0"/>
              <a:t>Protocol-oriented principle</a:t>
            </a:r>
          </a:p>
          <a:p>
            <a:r>
              <a:rPr lang="ru-RU" dirty="0" smtClean="0"/>
              <a:t>ООП</a:t>
            </a:r>
          </a:p>
          <a:p>
            <a:r>
              <a:rPr lang="en-US" dirty="0" smtClean="0"/>
              <a:t>View controllers, MVC</a:t>
            </a:r>
          </a:p>
          <a:p>
            <a:r>
              <a:rPr lang="ru-RU" dirty="0" smtClean="0"/>
              <a:t>Архитектурные паттерны</a:t>
            </a:r>
          </a:p>
          <a:p>
            <a:r>
              <a:rPr lang="ru-RU" dirty="0" smtClean="0"/>
              <a:t>Первое приложение</a:t>
            </a:r>
          </a:p>
          <a:p>
            <a:r>
              <a:rPr lang="en-US" dirty="0" smtClean="0"/>
              <a:t>* Advanced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26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s://images.vice.com/motherboard/content-images/article/no-id/147490649977174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5" y="779932"/>
            <a:ext cx="11438055" cy="51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0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tp://lateststuff.net/pub/media/wysiwyg/ios-evolution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89" y="1988498"/>
            <a:ext cx="4951011" cy="27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ip.me/wp-content/uploads/2015/06/iphone-os-ios-home-screen-evolution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0" b="4729"/>
          <a:stretch/>
        </p:blipFill>
        <p:spPr bwMode="auto">
          <a:xfrm>
            <a:off x="752694" y="1972235"/>
            <a:ext cx="10131734" cy="27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2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cy;&amp;acy;&amp;rcy;&amp;tcy;&amp;icy;&amp;ncy;&amp;kcy;&amp;ic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06" y="475129"/>
            <a:ext cx="9697061" cy="53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5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cy;&amp;ocy;&amp;khcy;&amp;ocy;&amp;zhcy;&amp;iecy;&amp;iecy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59" y="519953"/>
            <a:ext cx="9975788" cy="595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6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cy;&amp;acy;&amp;rcy;&amp;tcy;&amp;icy;&amp;ncy;&amp;kcy;&amp;ic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57" y="663389"/>
            <a:ext cx="8872472" cy="49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7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Kcy;&amp;acy;&amp;rcy;&amp;tcy;&amp;icy;&amp;ncy;&amp;kcy;&amp;ic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96" y="439270"/>
            <a:ext cx="10210685" cy="557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4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cy;&amp;ocy;&amp;khcy;&amp;ocy;&amp;zhcy;&amp;iecy;&amp;iecy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12" y="403412"/>
            <a:ext cx="9719632" cy="55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5799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94</TotalTime>
  <Words>27</Words>
  <Application>Microsoft Macintosh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Franklin Gothic Book</vt:lpstr>
      <vt:lpstr>Arial</vt:lpstr>
      <vt:lpstr>Обрезка</vt:lpstr>
      <vt:lpstr>Презентация PowerPoint</vt:lpstr>
      <vt:lpstr>План курса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4</cp:revision>
  <dcterms:created xsi:type="dcterms:W3CDTF">2017-10-09T20:46:28Z</dcterms:created>
  <dcterms:modified xsi:type="dcterms:W3CDTF">2017-10-09T22:20:33Z</dcterms:modified>
</cp:coreProperties>
</file>