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28E36A-3457-2340-B72C-30599D310F6F}" v="31" dt="2023-02-16T00:24:04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3165-8ACA-E575-1367-20B8C5AF9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90DC7-BBB0-314E-547F-5DC8B2E7B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A12E-65BD-FA67-3E87-3EA80701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EC1C-8092-E14C-950B-9183C6C5F00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CB191-2042-F5B7-2829-4EB361AA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B626B-BE5D-62B8-06DB-B5C8AE61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B931-B58F-4947-893D-165AA76C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5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988E-B39B-1C24-D6E0-1F79221B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9CE36-D3F6-49DC-125A-F7ECC4668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0E12-F897-065F-7CD9-0273367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EC1C-8092-E14C-950B-9183C6C5F00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B7EB0-1E21-069A-B7D3-E11992F1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1567-0533-57D6-995B-7ED0D174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B931-B58F-4947-893D-165AA76C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958F7-3490-2D5C-CBFD-B871C5CE6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89FDB-55B8-E037-44DC-24E57C218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35E1-A444-E598-08B4-813743CA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EC1C-8092-E14C-950B-9183C6C5F00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1236-6EA8-4D6E-10A6-74458CB7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C8C03-39C3-7CB0-E31C-B46072BF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B931-B58F-4947-893D-165AA76C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6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A99E-907B-6811-CEBD-A46B6741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B012-93D7-8301-A887-72B5EA74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C4A5-5834-CD14-5C67-5D1348DE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EC1C-8092-E14C-950B-9183C6C5F00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4E57-A300-DA18-9EF7-AAA74724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2AEA-1312-5CEF-8DE4-C966D632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B931-B58F-4947-893D-165AA76C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6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F8CD-2FF4-9BC3-EB0F-0BB2EA3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69F55-039E-3B72-9E61-8D3BD1265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44594-7506-5185-F55D-D2F08799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EC1C-8092-E14C-950B-9183C6C5F00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E07D7-F5D0-1A20-1690-6346AB68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55DC-6562-43F4-5D1D-1795867A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B931-B58F-4947-893D-165AA76C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0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536B-ED80-0256-84A6-EFA7268E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B6D3-DF8D-01FA-70AA-DCCDF366B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43C8A-EB8B-2111-9C30-403EDDED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7F986-471D-BE10-58CF-D5BAE19B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EC1C-8092-E14C-950B-9183C6C5F00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6AA7C-7A85-C70D-F814-08B7AFD3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8E433-B0E0-9BA9-5704-BF03D2EB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B931-B58F-4947-893D-165AA76C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18C4-24CA-E45F-037C-2FE26B87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62AEF-8995-070E-58E9-63C0F9EE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A59CE-5D46-1FB1-091A-F8AC21201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184DB-DF46-A41F-7B2F-8D20A2566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E117D-5F24-86B5-36A7-CAAEBFE68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4F102-9FB2-F671-48D1-7D34A614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EC1C-8092-E14C-950B-9183C6C5F00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5CC45-BD42-5F13-18BF-6B59866C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64845-DB48-FEB0-CDDE-ABBD4940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B931-B58F-4947-893D-165AA76C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57C1-7F5A-40C0-6DF3-C3575B79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7F3B0-ACC4-034A-7B33-8EA038E2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EC1C-8092-E14C-950B-9183C6C5F00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F1C8D-DAC7-7E34-BD82-6FC1DD0C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BD562-523F-9343-439C-A70DCF95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B931-B58F-4947-893D-165AA76C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826E3-9229-7506-0DAE-5B2B3AE2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EC1C-8092-E14C-950B-9183C6C5F00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2F1AE-B8F2-636F-D697-71FD342B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D919E-9111-4A90-A02A-8248E483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B931-B58F-4947-893D-165AA76C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0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FEE8-DB6F-BCBE-8AE2-3C133F01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A8F7-F12E-C023-C0F9-5426319E8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5C7D-C014-3CDF-A3F0-B124DFED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40E60-590C-57DD-06FA-23EE62C1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EC1C-8092-E14C-950B-9183C6C5F00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A09D9-FAA1-E498-AF17-93ACD8D6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0B129-62F7-B899-ABAB-9D0DAC47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B931-B58F-4947-893D-165AA76C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BB8B-8D4C-F237-9779-66099901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42AA8-975D-18BB-F8C5-469F7B3BB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13C45-FB00-0ACC-2742-0CA1C60FA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6BB9-AB39-9CCB-DFE3-22925E4A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EC1C-8092-E14C-950B-9183C6C5F00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4C8A1-6BAE-8698-7E0B-DAF29B11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DFA86-FC9F-C76C-C201-6C0CF5F1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B931-B58F-4947-893D-165AA76C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513D9-DC5E-C49A-626B-D04D2915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B6003-A31E-D810-0703-3F3FA9F1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DE2F-4544-1915-BBB6-0B94DB352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5EC1C-8092-E14C-950B-9183C6C5F00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F1B1-AE5B-7FAF-C2F8-E322A5404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C68C-7456-93AD-8D7F-7DD366516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B931-B58F-4947-893D-165AA76CB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F269178-99E3-2BBC-B5A4-845362B84C6C}"/>
              </a:ext>
            </a:extLst>
          </p:cNvPr>
          <p:cNvGrpSpPr/>
          <p:nvPr/>
        </p:nvGrpSpPr>
        <p:grpSpPr>
          <a:xfrm>
            <a:off x="1564316" y="803348"/>
            <a:ext cx="2329931" cy="1091815"/>
            <a:chOff x="1564316" y="803348"/>
            <a:chExt cx="2329931" cy="1091815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65D98E50-C836-5C4C-13DA-F66E36140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4369" y="809645"/>
              <a:ext cx="1427892" cy="10792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4886B7-D746-4C8A-C014-320AAFBE9CC1}"/>
                </a:ext>
              </a:extLst>
            </p:cNvPr>
            <p:cNvSpPr txBox="1"/>
            <p:nvPr/>
          </p:nvSpPr>
          <p:spPr>
            <a:xfrm>
              <a:off x="2494536" y="1349255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c3(0)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2A97C4-F8AF-90B6-781B-476C879B3239}"/>
                </a:ext>
              </a:extLst>
            </p:cNvPr>
            <p:cNvSpPr txBox="1"/>
            <p:nvPr/>
          </p:nvSpPr>
          <p:spPr>
            <a:xfrm>
              <a:off x="1774178" y="803348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h1(1)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C992AD-010D-5E49-2F15-8AE2E1CB52AA}"/>
                </a:ext>
              </a:extLst>
            </p:cNvPr>
            <p:cNvSpPr txBox="1"/>
            <p:nvPr/>
          </p:nvSpPr>
          <p:spPr>
            <a:xfrm>
              <a:off x="1564316" y="1226144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h1(2)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EE1543-16EB-248D-709D-2B08904D8734}"/>
                </a:ext>
              </a:extLst>
            </p:cNvPr>
            <p:cNvSpPr txBox="1"/>
            <p:nvPr/>
          </p:nvSpPr>
          <p:spPr>
            <a:xfrm>
              <a:off x="1774178" y="1648942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h1(3)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02090E-599C-FCCA-37D7-DFABD0B8FE58}"/>
                </a:ext>
              </a:extLst>
            </p:cNvPr>
            <p:cNvSpPr txBox="1"/>
            <p:nvPr/>
          </p:nvSpPr>
          <p:spPr>
            <a:xfrm>
              <a:off x="3181741" y="1213552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n3(5)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E2732C-8673-5B98-5323-A4BDCC1B6C87}"/>
                </a:ext>
              </a:extLst>
            </p:cNvPr>
            <p:cNvSpPr txBox="1"/>
            <p:nvPr/>
          </p:nvSpPr>
          <p:spPr>
            <a:xfrm>
              <a:off x="3431459" y="803348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hn</a:t>
              </a:r>
              <a:r>
                <a:rPr lang="en-US" sz="1000" dirty="0"/>
                <a:t>(6)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6D15AE-71F8-0CA0-DDBC-2C101816D8A5}"/>
                </a:ext>
              </a:extLst>
            </p:cNvPr>
            <p:cNvSpPr txBox="1"/>
            <p:nvPr/>
          </p:nvSpPr>
          <p:spPr>
            <a:xfrm>
              <a:off x="3432261" y="1645793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hn</a:t>
              </a:r>
              <a:r>
                <a:rPr lang="en-US" sz="1000" dirty="0"/>
                <a:t>(7)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254DB2-53A7-B711-CC1B-0738FFE0F31C}"/>
              </a:ext>
            </a:extLst>
          </p:cNvPr>
          <p:cNvGrpSpPr/>
          <p:nvPr/>
        </p:nvGrpSpPr>
        <p:grpSpPr>
          <a:xfrm>
            <a:off x="1703860" y="4333117"/>
            <a:ext cx="1970253" cy="1175628"/>
            <a:chOff x="1703860" y="4333117"/>
            <a:chExt cx="1970253" cy="1175628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9163A01D-1E01-D4D0-0E56-AB594E2FC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6531" y="4353463"/>
              <a:ext cx="1137508" cy="115528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6C76B4-646F-AAA6-2E94-6825836F5DEC}"/>
                </a:ext>
              </a:extLst>
            </p:cNvPr>
            <p:cNvSpPr txBox="1"/>
            <p:nvPr/>
          </p:nvSpPr>
          <p:spPr>
            <a:xfrm>
              <a:off x="2488124" y="4333117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hn</a:t>
              </a:r>
              <a:r>
                <a:rPr lang="en-US" sz="1000" dirty="0"/>
                <a:t>(0)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CC40B8-4D98-2FAC-67EF-558434E9883A}"/>
                </a:ext>
              </a:extLst>
            </p:cNvPr>
            <p:cNvSpPr txBox="1"/>
            <p:nvPr/>
          </p:nvSpPr>
          <p:spPr>
            <a:xfrm>
              <a:off x="2773503" y="4898820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n4(1)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BEDC8C-9DC6-B0A3-DE47-A468D7266598}"/>
                </a:ext>
              </a:extLst>
            </p:cNvPr>
            <p:cNvSpPr txBox="1"/>
            <p:nvPr/>
          </p:nvSpPr>
          <p:spPr>
            <a:xfrm>
              <a:off x="3213731" y="4546581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hn</a:t>
              </a:r>
              <a:r>
                <a:rPr lang="en-US" sz="1000" dirty="0"/>
                <a:t>(2)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739A34-ECCB-329E-E409-1A3138469938}"/>
                </a:ext>
              </a:extLst>
            </p:cNvPr>
            <p:cNvSpPr txBox="1"/>
            <p:nvPr/>
          </p:nvSpPr>
          <p:spPr>
            <a:xfrm>
              <a:off x="1703860" y="5085947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hn</a:t>
              </a:r>
              <a:r>
                <a:rPr lang="en-US" sz="1000" dirty="0"/>
                <a:t>(3)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F5B424-F9B6-A641-9376-4BE6E5BFD483}"/>
                </a:ext>
              </a:extLst>
            </p:cNvPr>
            <p:cNvSpPr txBox="1"/>
            <p:nvPr/>
          </p:nvSpPr>
          <p:spPr>
            <a:xfrm>
              <a:off x="3069875" y="5262524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hn</a:t>
              </a:r>
              <a:r>
                <a:rPr lang="en-US" sz="1000" dirty="0"/>
                <a:t>(4)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B7E891-29C1-95C9-A7F0-6148C70FE5C4}"/>
              </a:ext>
            </a:extLst>
          </p:cNvPr>
          <p:cNvGrpSpPr/>
          <p:nvPr/>
        </p:nvGrpSpPr>
        <p:grpSpPr>
          <a:xfrm>
            <a:off x="1620475" y="2680173"/>
            <a:ext cx="2438493" cy="1041480"/>
            <a:chOff x="1620475" y="2680173"/>
            <a:chExt cx="2438493" cy="1041480"/>
          </a:xfrm>
        </p:grpSpPr>
        <p:pic>
          <p:nvPicPr>
            <p:cNvPr id="7" name="Picture 6" descr="A black and white clock&#10;&#10;Description automatically generated with low confidence">
              <a:extLst>
                <a:ext uri="{FF2B5EF4-FFF2-40B4-BE49-F238E27FC236}">
                  <a16:creationId xmlns:a16="http://schemas.microsoft.com/office/drawing/2014/main" id="{FCD5290A-2654-04A6-4DD5-4C4922BA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9337" y="2856292"/>
              <a:ext cx="1627885" cy="82797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D501D3-5941-1C10-1F15-F1C4F84D1543}"/>
                </a:ext>
              </a:extLst>
            </p:cNvPr>
            <p:cNvSpPr txBox="1"/>
            <p:nvPr/>
          </p:nvSpPr>
          <p:spPr>
            <a:xfrm>
              <a:off x="2408956" y="314716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c3(0)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7550AA-6DD0-389A-621D-8BEC99AC66AF}"/>
                </a:ext>
              </a:extLst>
            </p:cNvPr>
            <p:cNvSpPr txBox="1"/>
            <p:nvPr/>
          </p:nvSpPr>
          <p:spPr>
            <a:xfrm>
              <a:off x="1620475" y="2821535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h1(1)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76D58F-717F-84C4-DEAC-66FCBE279757}"/>
                </a:ext>
              </a:extLst>
            </p:cNvPr>
            <p:cNvSpPr txBox="1"/>
            <p:nvPr/>
          </p:nvSpPr>
          <p:spPr>
            <a:xfrm>
              <a:off x="1620475" y="3260762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h1(2)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CF9D4F-80E2-5B7D-3DC1-30ECDE7A9457}"/>
                </a:ext>
              </a:extLst>
            </p:cNvPr>
            <p:cNvSpPr txBox="1"/>
            <p:nvPr/>
          </p:nvSpPr>
          <p:spPr>
            <a:xfrm>
              <a:off x="1948574" y="3472804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h1(3)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0600FC-2DB5-E20A-EBA1-9084A390FF1B}"/>
                </a:ext>
              </a:extLst>
            </p:cNvPr>
            <p:cNvSpPr txBox="1"/>
            <p:nvPr/>
          </p:nvSpPr>
          <p:spPr>
            <a:xfrm>
              <a:off x="2609493" y="2680173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ss(4)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79B210-BB99-6484-4FE8-912CD585ACCF}"/>
                </a:ext>
              </a:extLst>
            </p:cNvPr>
            <p:cNvSpPr txBox="1"/>
            <p:nvPr/>
          </p:nvSpPr>
          <p:spPr>
            <a:xfrm>
              <a:off x="2782709" y="3144876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c3(5)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10F4F5-4F1B-6C82-C8F1-59411243396C}"/>
                </a:ext>
              </a:extLst>
            </p:cNvPr>
            <p:cNvSpPr txBox="1"/>
            <p:nvPr/>
          </p:nvSpPr>
          <p:spPr>
            <a:xfrm>
              <a:off x="3589288" y="2821535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h1(6)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67278B-839A-8442-F725-CB9FC27746ED}"/>
                </a:ext>
              </a:extLst>
            </p:cNvPr>
            <p:cNvSpPr txBox="1"/>
            <p:nvPr/>
          </p:nvSpPr>
          <p:spPr>
            <a:xfrm>
              <a:off x="3598586" y="3260761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h1(7)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E65EA0-7272-2932-4178-7C7FA6CBC415}"/>
                </a:ext>
              </a:extLst>
            </p:cNvPr>
            <p:cNvSpPr txBox="1"/>
            <p:nvPr/>
          </p:nvSpPr>
          <p:spPr>
            <a:xfrm>
              <a:off x="3194746" y="3475432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h1(8)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92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Qiang Zhu</dc:creator>
  <cp:lastModifiedBy>Qiang Zhu</cp:lastModifiedBy>
  <cp:revision>1</cp:revision>
  <dcterms:created xsi:type="dcterms:W3CDTF">2023-02-15T23:50:26Z</dcterms:created>
  <dcterms:modified xsi:type="dcterms:W3CDTF">2023-02-16T00:31:02Z</dcterms:modified>
</cp:coreProperties>
</file>