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maro254/status/492935405272985600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3ac369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3ac369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3ac3690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3ac3690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3ac3690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3ac3690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ac3690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ac3690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3ac369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3ac369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2fec1f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2fec1f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what it’s like when worlds collide…. </a:t>
            </a:r>
            <a:br>
              <a:rPr lang="en"/>
            </a:br>
            <a:r>
              <a:rPr lang="en" sz="1050" u="sng">
                <a:solidFill>
                  <a:schemeClr val="hlink"/>
                </a:solidFill>
                <a:highlight>
                  <a:srgbClr val="E6ECF0"/>
                </a:highlight>
                <a:hlinkClick r:id="rId2"/>
              </a:rPr>
              <a:t>https://twitter.com/maro254/status/492935405272985600</a:t>
            </a:r>
            <a:endParaRPr sz="1050">
              <a:solidFill>
                <a:srgbClr val="14171A"/>
              </a:solidFill>
              <a:highlight>
                <a:srgbClr val="E6EC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4171A"/>
                </a:solidFill>
                <a:highlight>
                  <a:srgbClr val="E6ECF0"/>
                </a:highlight>
              </a:rPr>
              <a:t>I need this shirt. </a:t>
            </a:r>
            <a:endParaRPr sz="1050">
              <a:solidFill>
                <a:srgbClr val="14171A"/>
              </a:solidFill>
              <a:highlight>
                <a:srgbClr val="E6ECF0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ac369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ac369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3ac3690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3ac3690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3ac369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3ac369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3ac3690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3ac3690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c369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c36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ac3690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ac369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3ac369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3ac369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c369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c369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c369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c369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3ac369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3ac369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3ac369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3ac369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ac369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ac369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ac369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ac369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3ac369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3ac369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weblogs.sqlteam.com/jeffs/2007/10/11/mixing-inner-outer-joins-sq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github.com/ggrothendieck/sqldf" TargetMode="External"/><Relationship Id="rId5" Type="http://schemas.openxmlformats.org/officeDocument/2006/relationships/hyperlink" Target="https://www.tutorialspoint.com/sql/sql-quick-guide.htm" TargetMode="External"/><Relationship Id="rId6" Type="http://schemas.openxmlformats.org/officeDocument/2006/relationships/hyperlink" Target="http://jasdumas.com/tech-short-papers/sqldf_tutorial.html" TargetMode="External"/><Relationship Id="rId7" Type="http://schemas.openxmlformats.org/officeDocument/2006/relationships/hyperlink" Target="http://swcarpentry.github.io/sql-novice-surve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dsi_clou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and aggregating data using 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Robin Donatello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2-19-19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</a:t>
            </a:r>
            <a:r>
              <a:rPr lang="en"/>
              <a:t>Initiative</a:t>
            </a:r>
            <a:r>
              <a:rPr lang="en"/>
              <a:t> Seminar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Exploring how bad travel delays are around the holidays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707200"/>
            <a:ext cx="85206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SQL code to pick out the following variables from the flights data set, but only keep observations during the month of December: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day, origin, dest, dep_delay, arr_delay, carrier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following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 code</a:t>
            </a:r>
            <a:r>
              <a:rPr lang="en"/>
              <a:t> to save this result as a new table called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dec_flights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dec_flights &lt;- sqldf(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“WRITE SQL CODE HERE“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summary values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070525" y="1130850"/>
            <a:ext cx="35967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the variable origin here was arbitrary since i’m counting all rows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dialects of SQL use unique instead of distinct.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Newly created variables can be saved with meaningful variable names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 the correct summary function (avg, not average, not mean) typically is a result of Googling (for me)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65725" cy="274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500"/>
            <a:ext cx="65151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summary statistics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6048175" y="2641150"/>
            <a:ext cx="28134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Don’t forget to specifically select the grouping variable name if you want to keep it attached to the resulting summary statistic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Holiday Travel Delays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dec_flights</a:t>
            </a:r>
            <a:r>
              <a:rPr lang="en"/>
              <a:t> table that you created a moment ago, </a:t>
            </a:r>
            <a:r>
              <a:rPr lang="en"/>
              <a:t>calculate</a:t>
            </a:r>
            <a:r>
              <a:rPr lang="en"/>
              <a:t> the average, and maximum daily departure delays. Save this as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dec_delays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 from Multiple Tables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17725"/>
            <a:ext cx="467086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6157625" y="1091275"/>
            <a:ext cx="27870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to join must have the same </a:t>
            </a:r>
            <a:r>
              <a:rPr b="1" lang="en"/>
              <a:t>key</a:t>
            </a:r>
            <a:r>
              <a:rPr lang="en"/>
              <a:t> values, but they do NOT have to have the same variable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[list] from A inner join B on A.ID=B.Subj_ID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of caution on mixing inner and outer joins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https://weblogs.sqlteam.com/jeffs/2007/10/11/mixing-inner-outer-joins-sql/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53200" y="3819900"/>
            <a:ext cx="13788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 join </a:t>
            </a:r>
            <a:r>
              <a:rPr lang="en"/>
              <a:t>is the same as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full outer join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23750" y="1160200"/>
            <a:ext cx="12852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shaded areas are the regions of interest that you want to KEEP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6625" y="0"/>
            <a:ext cx="22341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Venn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6625" y="1677150"/>
            <a:ext cx="21933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Each circle is a table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Each superhero is a row in the table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Bold font is the key characteristic (and table name)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What would the result be of and inner join between underwear on outside and a cape? (select * from underwear inner join cape)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What about a left join of tragically dead parents </a:t>
            </a:r>
            <a:r>
              <a:rPr b="1" lang="en" sz="1100"/>
              <a:t>onto </a:t>
            </a:r>
            <a:r>
              <a:rPr lang="en" sz="1100"/>
              <a:t>cape? (select * from tragic left join cape)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used to connect a pair of tables are called </a:t>
            </a:r>
            <a:r>
              <a:rPr b="1" lang="en"/>
              <a:t>keys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Key</a:t>
            </a:r>
            <a:r>
              <a:rPr lang="en"/>
              <a:t> is a variable that uniquely identifies an observation.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key for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planes </a:t>
            </a:r>
            <a:r>
              <a:rPr lang="en"/>
              <a:t>table? For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connect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planes </a:t>
            </a:r>
            <a:r>
              <a:rPr lang="en"/>
              <a:t>table to the weather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r>
              <a:rPr lang="en"/>
              <a:t>? </a:t>
            </a:r>
            <a:r>
              <a:rPr i="1" lang="en" sz="1400"/>
              <a:t>(Hint: You have to use a third table)</a:t>
            </a:r>
            <a:endParaRPr i="1" sz="14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50" y="1933663"/>
            <a:ext cx="76771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 on the plane, to the flights table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Tail numbers are used to uniquely identify aircraft.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tailnum </a:t>
            </a:r>
            <a:r>
              <a:rPr lang="en"/>
              <a:t>is the </a:t>
            </a:r>
            <a:r>
              <a:rPr b="1" lang="en"/>
              <a:t>key </a:t>
            </a:r>
            <a:r>
              <a:rPr lang="en"/>
              <a:t>to link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planes </a:t>
            </a:r>
            <a:r>
              <a:rPr lang="en"/>
              <a:t>table, and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flights </a:t>
            </a:r>
            <a:r>
              <a:rPr lang="en"/>
              <a:t>table. 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63" y="3112563"/>
            <a:ext cx="43719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1108075"/>
            <a:ext cx="46672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newer planes faster? 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95925" y="1448775"/>
            <a:ext cx="49365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 year the plane was made to the flight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1:many join as there is only 1 plane per row in the planes data set, but the same plane (tailnum) shows up many times in the flights data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creating a new variable speed as distance/air_time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showing 15 rows starting at line 466 to demonstrate what happens when there are no matches.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newer planes faster? Not really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50" y="1287271"/>
            <a:ext cx="4676375" cy="30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510675" y="3180975"/>
            <a:ext cx="2145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Had to use stat_bin2d here because there are 336,776 observations in this data set, which results in a very pixel-dense plot. 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SQL, and how do you pronounce 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= Structured Query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Pronounced either “S”, “Q”, “L”, or “</a:t>
            </a:r>
            <a:r>
              <a:rPr lang="en"/>
              <a:t>sequel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language for managing relational databases (RDBMS)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Often slightly different dialects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e.g. to select the first row (‘limit 1” vs “where rownum=1”)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/>
              <a:t>Oracle, Postgres, SQL Server, MySQL, MS Access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called in stand alone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MySQL, DB Browser for SQLite, 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used in many other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(directly, or </a:t>
            </a:r>
            <a:r>
              <a:rPr lang="en"/>
              <a:t>secretly</a:t>
            </a:r>
            <a:r>
              <a:rPr lang="en"/>
              <a:t> via dplyr), Python, SAS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presentation demonstrates SQL using 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Travel delays due to weather?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average daily precipitation from the weather data set, and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left_join </a:t>
            </a:r>
            <a:r>
              <a:rPr lang="en"/>
              <a:t>it onto the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dec_delays </a:t>
            </a:r>
            <a:r>
              <a:rPr lang="en"/>
              <a:t>data set on date.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plot to see if precipitation is correlated with departure delays.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 to learn more? 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https://www.w3schools.com/sql/default.asp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https://github.com/ggrothendieck/sqldf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https://www.tutorialspoint.com/sql/sql-quick-guide.htm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http://jasdumas.com/tech-short-papers/sqldf_tutorial.html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http://swcarpentry.github.io/sql-novice-survey/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SQL?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too large to fit on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data repositories (data warehouse, data lake) for a whole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memory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Privacy/security - aggregate on the server and only download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is a declarative programming language (Go do this thing, but I don’t care how you actually go do it)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6060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data </a:t>
            </a:r>
            <a:r>
              <a:rPr b="1" lang="en"/>
              <a:t>tables</a:t>
            </a:r>
            <a:r>
              <a:rPr lang="en"/>
              <a:t>, connected to each other by common </a:t>
            </a:r>
            <a:r>
              <a:rPr b="1" lang="en"/>
              <a:t>variables</a:t>
            </a:r>
            <a:r>
              <a:rPr lang="en"/>
              <a:t>, or </a:t>
            </a:r>
            <a:r>
              <a:rPr b="1" lang="en"/>
              <a:t>keys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table describes different </a:t>
            </a:r>
            <a:r>
              <a:rPr i="1" lang="en"/>
              <a:t>unit of observation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flights: day/time of flight, where it came from and went to, tail number of flight, carrier etc. 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weather: hourly precipitation, wind speed &amp; direction, visability, pressure, humidity...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airport: airport name, faa code, lat/long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planes: tailnumber, year, type, model, number of engines, number of seats, engine type..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175" y="1184725"/>
            <a:ext cx="5016300" cy="31605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997100" y="376300"/>
            <a:ext cx="26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on flights out of 3 airports in NYC during 2013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Along!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studio cloud setup for you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http://bit.ly/dsi_cloud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“Intro_SQL” to make your own copy the project to in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nycflights13</a:t>
            </a:r>
            <a:r>
              <a:rPr lang="en"/>
              <a:t> (contains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sqldf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data table characteristics without loading entire data set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code</a:t>
            </a:r>
            <a:r>
              <a:rPr lang="en"/>
              <a:t>).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83125"/>
            <a:ext cx="85206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dim(flights)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names(flights)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names(planes)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names(weather)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75" y="3882438"/>
            <a:ext cx="7677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988" y="1938338"/>
            <a:ext cx="76676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1400775" y="2098100"/>
            <a:ext cx="3064200" cy="1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728275" y="4439225"/>
            <a:ext cx="3064200" cy="1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536500" y="2215375"/>
            <a:ext cx="809700" cy="1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918575" y="4002025"/>
            <a:ext cx="809700" cy="1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Data using </a:t>
            </a:r>
            <a:r>
              <a:rPr lang="en"/>
              <a:t>SQL Syntax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column1, column2....columnN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table_name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column_name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arithmetic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function condition);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is used as a </a:t>
            </a:r>
            <a:r>
              <a:rPr i="1" lang="en"/>
              <a:t>wild card</a:t>
            </a:r>
            <a:r>
              <a:rPr lang="en"/>
              <a:t> for column selection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executing these statements one at a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R, we write SQL queries inside the 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sqldf()</a:t>
            </a:r>
            <a:r>
              <a:rPr lang="en"/>
              <a:t> function.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0" y="996063"/>
            <a:ext cx="3486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950" y="1069925"/>
            <a:ext cx="35052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75" y="4055825"/>
            <a:ext cx="80486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282500" y="21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rows and columns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2500" y="21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Subsetting data to only return some rows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52400" y="4195050"/>
            <a:ext cx="6063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 breaks in the SQL code are stylistic, not syntax driven.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read.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700"/>
            <a:ext cx="35242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575" y="1650450"/>
            <a:ext cx="5505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