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6" r:id="rId11"/>
    <p:sldId id="266" r:id="rId12"/>
    <p:sldId id="307" r:id="rId13"/>
    <p:sldId id="269" r:id="rId14"/>
    <p:sldId id="308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2B"/>
    <a:srgbClr val="C10065"/>
    <a:srgbClr val="CC006A"/>
    <a:srgbClr val="404140"/>
    <a:srgbClr val="DAD490"/>
    <a:srgbClr val="E1963E"/>
    <a:srgbClr val="7F7F7F"/>
    <a:srgbClr val="E57D30"/>
    <a:srgbClr val="092529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9" d="100"/>
          <a:sy n="109" d="100"/>
        </p:scale>
        <p:origin x="976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84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cc1c6d2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cc1c6d2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32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cc1c6d2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cc1c6d2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81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cc1c6d28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cc1c6d28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6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cc1c6d28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cc1c6d28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7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afac1e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afac1e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9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cc1c6d28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cc1c6d28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2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cc1c6d2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cc1c6d2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45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cc1c6d28_3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cc1c6d28_3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37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cc1c6d2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cc1c6d2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90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cc1c6d2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cc1c6d2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74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cc1c6d2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cc1c6d2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58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cc1c6d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cc1c6d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10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cc1c6d2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cc1c6d2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94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71026" y="1125135"/>
            <a:ext cx="12875573" cy="3101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71014" y="4282678"/>
            <a:ext cx="12875573" cy="1197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802825" y="7046639"/>
            <a:ext cx="829147" cy="594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75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0900" y="876105"/>
            <a:ext cx="12875573" cy="865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014" y="1741518"/>
            <a:ext cx="12875573" cy="516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90875" lvl="0" indent="-51815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381750" lvl="1" indent="-479774">
              <a:spcBef>
                <a:spcPts val="2418"/>
              </a:spcBef>
              <a:spcAft>
                <a:spcPts val="0"/>
              </a:spcAft>
              <a:buSzPts val="1400"/>
              <a:buChar char="○"/>
              <a:defRPr/>
            </a:lvl2pPr>
            <a:lvl3pPr marL="2072625" lvl="2" indent="-479774">
              <a:spcBef>
                <a:spcPts val="2418"/>
              </a:spcBef>
              <a:spcAft>
                <a:spcPts val="0"/>
              </a:spcAft>
              <a:buSzPts val="1400"/>
              <a:buChar char="■"/>
              <a:defRPr/>
            </a:lvl3pPr>
            <a:lvl4pPr marL="2763500" lvl="3" indent="-479774">
              <a:spcBef>
                <a:spcPts val="2418"/>
              </a:spcBef>
              <a:spcAft>
                <a:spcPts val="0"/>
              </a:spcAft>
              <a:buSzPts val="1400"/>
              <a:buChar char="●"/>
              <a:defRPr/>
            </a:lvl4pPr>
            <a:lvl5pPr marL="3454375" lvl="4" indent="-479774">
              <a:spcBef>
                <a:spcPts val="2418"/>
              </a:spcBef>
              <a:spcAft>
                <a:spcPts val="0"/>
              </a:spcAft>
              <a:buSzPts val="1400"/>
              <a:buChar char="○"/>
              <a:defRPr/>
            </a:lvl5pPr>
            <a:lvl6pPr marL="4145250" lvl="5" indent="-479774">
              <a:spcBef>
                <a:spcPts val="2418"/>
              </a:spcBef>
              <a:spcAft>
                <a:spcPts val="0"/>
              </a:spcAft>
              <a:buSzPts val="1400"/>
              <a:buChar char="■"/>
              <a:defRPr/>
            </a:lvl6pPr>
            <a:lvl7pPr marL="4836124" lvl="6" indent="-479774">
              <a:spcBef>
                <a:spcPts val="2418"/>
              </a:spcBef>
              <a:spcAft>
                <a:spcPts val="0"/>
              </a:spcAft>
              <a:buSzPts val="1400"/>
              <a:buChar char="●"/>
              <a:defRPr/>
            </a:lvl7pPr>
            <a:lvl8pPr marL="5526999" lvl="7" indent="-479774">
              <a:spcBef>
                <a:spcPts val="2418"/>
              </a:spcBef>
              <a:spcAft>
                <a:spcPts val="0"/>
              </a:spcAft>
              <a:buSzPts val="1400"/>
              <a:buChar char="○"/>
              <a:defRPr/>
            </a:lvl8pPr>
            <a:lvl9pPr marL="6217874" lvl="8" indent="-479774">
              <a:spcBef>
                <a:spcPts val="2418"/>
              </a:spcBef>
              <a:spcAft>
                <a:spcPts val="241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2802825" y="7046639"/>
            <a:ext cx="829147" cy="594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9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13871093" cy="1072587"/>
          </a:xfrm>
          <a:prstGeom prst="rect">
            <a:avLst/>
          </a:prstGeom>
          <a:gradFill>
            <a:gsLst>
              <a:gs pos="0">
                <a:srgbClr val="FFFFFF"/>
              </a:gs>
              <a:gs pos="65000">
                <a:srgbClr val="909F89"/>
              </a:gs>
              <a:gs pos="100000">
                <a:srgbClr val="203E13"/>
              </a:gs>
            </a:gsLst>
            <a:lin ang="16200038" scaled="0"/>
          </a:gradFill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sz="quarter" idx="11"/>
          </p:nvPr>
        </p:nvSpPr>
        <p:spPr>
          <a:xfrm>
            <a:off x="628073" y="2067337"/>
            <a:ext cx="12561453" cy="2031325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marL="0" indent="0" algn="ctr"/>
            <a:r>
              <a:rPr lang="en-US" dirty="0"/>
              <a:t>970 Dream Team</a:t>
            </a:r>
          </a:p>
          <a:p>
            <a:pPr marL="0" indent="0" algn="ctr"/>
            <a:r>
              <a:rPr lang="en-US" dirty="0"/>
              <a:t>P3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8092-E7E8-E74B-BE6E-A301811969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897746"/>
          </a:xfrm>
        </p:spPr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Nardos</a:t>
            </a:r>
            <a:r>
              <a:rPr lang="en-US" dirty="0"/>
              <a:t>, Mike </a:t>
            </a:r>
            <a:r>
              <a:rPr lang="en-US" dirty="0" err="1"/>
              <a:t>Popesh</a:t>
            </a:r>
            <a:r>
              <a:rPr lang="en-US" dirty="0"/>
              <a:t>, Colin Kitten, Darien </a:t>
            </a:r>
            <a:r>
              <a:rPr lang="en-US" dirty="0" err="1"/>
              <a:t>Cupit</a:t>
            </a:r>
            <a:r>
              <a:rPr lang="en-US" dirty="0"/>
              <a:t>, and Adan Soto </a:t>
            </a:r>
          </a:p>
          <a:p>
            <a:endParaRPr lang="en-US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055" y="133050"/>
            <a:ext cx="866391" cy="861753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" name="Google Shape;62;p13"/>
          <p:cNvSpPr txBox="1"/>
          <p:nvPr/>
        </p:nvSpPr>
        <p:spPr>
          <a:xfrm>
            <a:off x="5112014" y="3149836"/>
            <a:ext cx="3593573" cy="7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ctr"/>
            <a:endParaRPr sz="2720" b="1" dirty="0">
              <a:solidFill>
                <a:schemeClr val="bg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"/>
            <a:ext cx="5244917" cy="99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2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>
                <a:solidFill>
                  <a:srgbClr val="274E13"/>
                </a:solidFill>
              </a:rPr>
              <a:t>Process/Product Decisions Made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sz="quarter" idx="10"/>
          </p:nvPr>
        </p:nvSpPr>
        <p:spPr>
          <a:xfrm>
            <a:off x="628075" y="2878424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>
              <a:lnSpc>
                <a:spcPct val="200000"/>
              </a:lnSpc>
              <a:buChar char="-"/>
            </a:pPr>
            <a:r>
              <a:rPr lang="en" sz="2720" dirty="0"/>
              <a:t>Focused mainly on the client </a:t>
            </a:r>
            <a:r>
              <a:rPr lang="en" dirty="0"/>
              <a:t>code</a:t>
            </a:r>
            <a:endParaRPr sz="2720" dirty="0"/>
          </a:p>
          <a:p>
            <a:pPr>
              <a:lnSpc>
                <a:spcPct val="200000"/>
              </a:lnSpc>
              <a:buChar char="-"/>
            </a:pPr>
            <a:r>
              <a:rPr lang="en" sz="2720" dirty="0"/>
              <a:t>Game runs locally</a:t>
            </a:r>
            <a:endParaRPr dirty="0"/>
          </a:p>
          <a:p>
            <a:pPr>
              <a:lnSpc>
                <a:spcPct val="200000"/>
              </a:lnSpc>
              <a:buChar char="-"/>
            </a:pPr>
            <a:r>
              <a:rPr lang="en" sz="2720" dirty="0"/>
              <a:t>Imported </a:t>
            </a:r>
            <a:r>
              <a:rPr lang="en" sz="2720" dirty="0" err="1"/>
              <a:t>JavaSwing</a:t>
            </a:r>
            <a:r>
              <a:rPr lang="en" sz="2720" dirty="0"/>
              <a:t> for the GUIs</a:t>
            </a:r>
            <a:endParaRPr sz="2720" dirty="0"/>
          </a:p>
          <a:p>
            <a:pPr>
              <a:lnSpc>
                <a:spcPct val="200000"/>
              </a:lnSpc>
              <a:buChar char="-"/>
            </a:pPr>
            <a:r>
              <a:rPr lang="en" dirty="0"/>
              <a:t>JUnit Tests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5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>
                <a:solidFill>
                  <a:srgbClr val="274E13"/>
                </a:solidFill>
              </a:rPr>
              <a:t>Scrum Ceremonies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sz="quarter" idx="10"/>
          </p:nvPr>
        </p:nvSpPr>
        <p:spPr>
          <a:xfrm>
            <a:off x="656502" y="3634102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13" dirty="0"/>
              <a:t>-10/1: Sprint 1 review, initial Planning</a:t>
            </a:r>
            <a:endParaRPr sz="1813" dirty="0"/>
          </a:p>
          <a:p>
            <a:pPr marL="0" indent="0">
              <a:lnSpc>
                <a:spcPct val="100000"/>
              </a:lnSpc>
              <a:spcBef>
                <a:spcPts val="2418"/>
              </a:spcBef>
              <a:buNone/>
            </a:pPr>
            <a:r>
              <a:rPr lang="en" sz="1813" dirty="0"/>
              <a:t>-10/2: PO Meeting, Tasks definition and breakdown</a:t>
            </a:r>
            <a:endParaRPr sz="1813" dirty="0"/>
          </a:p>
          <a:p>
            <a:pPr marL="0" indent="0">
              <a:lnSpc>
                <a:spcPct val="100000"/>
              </a:lnSpc>
              <a:spcBef>
                <a:spcPts val="2418"/>
              </a:spcBef>
              <a:buNone/>
            </a:pPr>
            <a:r>
              <a:rPr lang="en" sz="1813" dirty="0"/>
              <a:t>-10/7: Code Setup JUnit Setup</a:t>
            </a:r>
            <a:endParaRPr sz="1813" dirty="0"/>
          </a:p>
          <a:p>
            <a:pPr marL="0" indent="0">
              <a:lnSpc>
                <a:spcPct val="100000"/>
              </a:lnSpc>
              <a:spcBef>
                <a:spcPts val="2418"/>
              </a:spcBef>
              <a:buNone/>
            </a:pPr>
            <a:r>
              <a:rPr lang="en" sz="1813" dirty="0"/>
              <a:t>-10/9: Problems creating java class in project discussed</a:t>
            </a:r>
            <a:endParaRPr sz="1813" dirty="0"/>
          </a:p>
          <a:p>
            <a:pPr marL="0" indent="0">
              <a:lnSpc>
                <a:spcPct val="200000"/>
              </a:lnSpc>
              <a:spcBef>
                <a:spcPts val="2418"/>
              </a:spcBef>
              <a:buNone/>
            </a:pPr>
            <a:endParaRPr sz="181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200000"/>
              </a:lnSpc>
              <a:spcBef>
                <a:spcPts val="2418"/>
              </a:spcBef>
              <a:spcAft>
                <a:spcPts val="2418"/>
              </a:spcAft>
              <a:buNone/>
            </a:pPr>
            <a:endParaRPr sz="181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862938" y="1741518"/>
            <a:ext cx="6298160" cy="478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sz="1813">
                <a:solidFill>
                  <a:srgbClr val="666666"/>
                </a:solidFill>
              </a:rPr>
              <a:t>-10/14: Problems setting up Maven</a:t>
            </a:r>
            <a:endParaRPr sz="1813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" sz="1813">
                <a:solidFill>
                  <a:srgbClr val="666666"/>
                </a:solidFill>
              </a:rPr>
              <a:t>-10/16: Light Meeting with A2 looming</a:t>
            </a:r>
            <a:endParaRPr sz="1813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" sz="1813">
                <a:solidFill>
                  <a:srgbClr val="666666"/>
                </a:solidFill>
              </a:rPr>
              <a:t>-10/23:  Started working on powerpoint and modifying diagram</a:t>
            </a:r>
            <a:endParaRPr sz="1813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" sz="1813">
                <a:solidFill>
                  <a:srgbClr val="666666"/>
                </a:solidFill>
              </a:rPr>
              <a:t>-10/28: Discussed changes to code and meeting time to practice presentation</a:t>
            </a:r>
            <a:endParaRPr sz="1813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" sz="1813">
                <a:solidFill>
                  <a:srgbClr val="666666"/>
                </a:solidFill>
              </a:rPr>
              <a:t>-10/30: Practice presentation run through</a:t>
            </a:r>
            <a:endParaRPr sz="1813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9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7A2C-C6BD-0D45-90A5-47223CA0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7C535-813D-A746-8978-077396E56B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031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628071" y="621924"/>
            <a:ext cx="12561453" cy="1015663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 dirty="0">
                <a:solidFill>
                  <a:srgbClr val="38761D"/>
                </a:solidFill>
              </a:rPr>
              <a:t>Retrospective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sz="quarter" idx="10"/>
          </p:nvPr>
        </p:nvSpPr>
        <p:spPr>
          <a:xfrm>
            <a:off x="628072" y="1920922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r>
              <a:rPr lang="en" dirty="0"/>
              <a:t>What went well?</a:t>
            </a:r>
            <a:endParaRPr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Team problem solving/working together</a:t>
            </a:r>
            <a:endParaRPr sz="2116"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Task Estimates (time required) were accurate</a:t>
            </a:r>
            <a:endParaRPr sz="2116" dirty="0"/>
          </a:p>
          <a:p>
            <a:pPr>
              <a:spcBef>
                <a:spcPts val="2418"/>
              </a:spcBef>
            </a:pPr>
            <a:r>
              <a:rPr lang="en" dirty="0"/>
              <a:t>What could be improved?</a:t>
            </a:r>
            <a:endParaRPr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More work assigned at beginning of sprint</a:t>
            </a:r>
            <a:endParaRPr sz="2116"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Leave more time for testing at end of the sprint</a:t>
            </a:r>
            <a:endParaRPr sz="2116"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Create finer-grained tasks</a:t>
            </a:r>
            <a:endParaRPr sz="2116" dirty="0"/>
          </a:p>
          <a:p>
            <a:pPr indent="0">
              <a:spcBef>
                <a:spcPts val="2418"/>
              </a:spcBef>
              <a:spcAft>
                <a:spcPts val="2418"/>
              </a:spcAft>
              <a:buNone/>
            </a:pPr>
            <a:endParaRPr sz="2116" dirty="0"/>
          </a:p>
        </p:txBody>
      </p:sp>
    </p:spTree>
    <p:extLst>
      <p:ext uri="{BB962C8B-B14F-4D97-AF65-F5344CB8AC3E}">
        <p14:creationId xmlns:p14="http://schemas.microsoft.com/office/powerpoint/2010/main" val="35854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/>
              <a:t>Retrospective Continued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r>
              <a:rPr lang="en" dirty="0"/>
              <a:t>What will we improve for next sprint?</a:t>
            </a:r>
            <a:endParaRPr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Spend more time on task planning/creation</a:t>
            </a:r>
            <a:endParaRPr sz="2116" dirty="0"/>
          </a:p>
          <a:p>
            <a:pPr indent="0">
              <a:spcBef>
                <a:spcPts val="2418"/>
              </a:spcBef>
              <a:buNone/>
            </a:pPr>
            <a:r>
              <a:rPr lang="en" sz="2116" dirty="0"/>
              <a:t>Achieve consistent task completion rate throughout the sprint </a:t>
            </a:r>
            <a:endParaRPr sz="2116" dirty="0"/>
          </a:p>
          <a:p>
            <a:pPr indent="0">
              <a:spcBef>
                <a:spcPts val="2418"/>
              </a:spcBef>
              <a:spcAft>
                <a:spcPts val="2418"/>
              </a:spcAft>
              <a:buNone/>
            </a:pPr>
            <a:r>
              <a:rPr lang="en" sz="2116" dirty="0"/>
              <a:t>Continuous Integration (Travis C.I. &amp; Code Climate)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9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b" anchorCtr="0">
            <a:noAutofit/>
          </a:bodyPr>
          <a:lstStyle/>
          <a:p>
            <a:pPr algn="ctr"/>
            <a:r>
              <a:rPr lang="en" sz="4800" dirty="0">
                <a:solidFill>
                  <a:srgbClr val="274E13"/>
                </a:solidFill>
              </a:rPr>
              <a:t>Agenda</a:t>
            </a:r>
            <a:endParaRPr sz="4231" dirty="0">
              <a:solidFill>
                <a:srgbClr val="274E13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sz="quarter" idx="10"/>
          </p:nvPr>
        </p:nvSpPr>
        <p:spPr>
          <a:xfrm>
            <a:off x="628075" y="3711376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  <a:p>
            <a:pPr marL="0" indent="0" algn="ctr">
              <a:spcBef>
                <a:spcPts val="2418"/>
              </a:spcBef>
              <a:spcAft>
                <a:spcPts val="0"/>
              </a:spcAft>
              <a:buNone/>
            </a:pPr>
            <a:r>
              <a:rPr lang="en" sz="2400" dirty="0"/>
              <a:t>User Stories and Epics</a:t>
            </a:r>
            <a:endParaRPr sz="2400" dirty="0"/>
          </a:p>
          <a:p>
            <a:pPr marL="0" indent="0" algn="ctr">
              <a:spcBef>
                <a:spcPts val="2418"/>
              </a:spcBef>
              <a:spcAft>
                <a:spcPts val="0"/>
              </a:spcAft>
              <a:buNone/>
            </a:pPr>
            <a:r>
              <a:rPr lang="en" sz="2400" dirty="0"/>
              <a:t>Game Logic/Board/Setup</a:t>
            </a:r>
            <a:endParaRPr sz="2400" dirty="0"/>
          </a:p>
          <a:p>
            <a:pPr marL="0" indent="0" algn="ctr">
              <a:spcBef>
                <a:spcPts val="2418"/>
              </a:spcBef>
              <a:spcAft>
                <a:spcPts val="0"/>
              </a:spcAft>
              <a:buNone/>
            </a:pPr>
            <a:r>
              <a:rPr lang="en" sz="2400" dirty="0"/>
              <a:t>Decisions and Scrum Ceremonies</a:t>
            </a:r>
            <a:endParaRPr sz="2400" dirty="0"/>
          </a:p>
          <a:p>
            <a:pPr marL="0" indent="0" algn="ctr">
              <a:spcBef>
                <a:spcPts val="2418"/>
              </a:spcBef>
              <a:spcAft>
                <a:spcPts val="2418"/>
              </a:spcAft>
              <a:buNone/>
            </a:pPr>
            <a:r>
              <a:rPr lang="en" sz="2400" dirty="0"/>
              <a:t>Game Demo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15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8073" y="480256"/>
            <a:ext cx="12561453" cy="1015663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 dirty="0">
                <a:solidFill>
                  <a:srgbClr val="274E13"/>
                </a:solidFill>
              </a:rPr>
              <a:t>User Stories</a:t>
            </a:r>
            <a:endParaRPr dirty="0">
              <a:solidFill>
                <a:srgbClr val="274E13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sz="quarter" idx="10"/>
          </p:nvPr>
        </p:nvSpPr>
        <p:spPr>
          <a:xfrm>
            <a:off x="628075" y="3389404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 indent="-460583">
              <a:lnSpc>
                <a:spcPct val="200000"/>
              </a:lnSpc>
              <a:buSzPts val="1200"/>
              <a:buChar char="-"/>
            </a:pPr>
            <a:r>
              <a:rPr lang="en" sz="1813" dirty="0"/>
              <a:t>The Platform will Enforce the Rules of the Game (User Story 11)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(A) List Rules of the Game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(B) Validate Moves Before Execution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(C) Each Move Checks for Goal (Winning) State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(D) Switch Turns After Each Move</a:t>
            </a:r>
            <a:endParaRPr sz="1813" dirty="0"/>
          </a:p>
          <a:p>
            <a:pPr indent="-460583">
              <a:lnSpc>
                <a:spcPct val="200000"/>
              </a:lnSpc>
              <a:buSzPts val="1200"/>
              <a:buChar char="-"/>
            </a:pPr>
            <a:r>
              <a:rPr lang="en" sz="1813" dirty="0"/>
              <a:t>Users can Create a Game (User Story 5)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(A) I want a playable Game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(B) Game should run locally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(C) Can play against another player</a:t>
            </a:r>
            <a:endParaRPr sz="1813" dirty="0"/>
          </a:p>
        </p:txBody>
      </p:sp>
    </p:spTree>
    <p:extLst>
      <p:ext uri="{BB962C8B-B14F-4D97-AF65-F5344CB8AC3E}">
        <p14:creationId xmlns:p14="http://schemas.microsoft.com/office/powerpoint/2010/main" val="9647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28073" y="397427"/>
            <a:ext cx="12561453" cy="1015663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274E13"/>
                </a:solidFill>
              </a:rPr>
              <a:t>Acceptance Criteria</a:t>
            </a:r>
            <a:endParaRPr dirty="0">
              <a:solidFill>
                <a:srgbClr val="274E13"/>
              </a:solidFill>
            </a:endParaRPr>
          </a:p>
          <a:p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sz="quarter" idx="10"/>
          </p:nvPr>
        </p:nvSpPr>
        <p:spPr>
          <a:xfrm>
            <a:off x="628075" y="1413090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indent="-460583">
              <a:lnSpc>
                <a:spcPct val="200000"/>
              </a:lnSpc>
              <a:buSzPts val="1200"/>
              <a:buChar char="-"/>
            </a:pPr>
            <a:r>
              <a:rPr lang="en" sz="1813" dirty="0"/>
              <a:t>As a user I want the platform to Enforce the Rules of the Game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Game rules are clearly stated and easily accessible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No invalid move will be executed by default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For win conditions the user is clearly notified and the game is over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No user is allowed to make more than 1 move before the opponent does</a:t>
            </a:r>
            <a:endParaRPr sz="1813" dirty="0"/>
          </a:p>
          <a:p>
            <a:pPr indent="-460583">
              <a:lnSpc>
                <a:spcPct val="200000"/>
              </a:lnSpc>
              <a:buSzPts val="1200"/>
              <a:buChar char="-"/>
            </a:pPr>
            <a:r>
              <a:rPr lang="en" sz="1813" dirty="0"/>
              <a:t>As a user I want to be able to create a game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Ability to launch a game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Game can be played by 2 players locally</a:t>
            </a:r>
            <a:endParaRPr sz="1813" dirty="0"/>
          </a:p>
          <a:p>
            <a:pPr lvl="1" indent="-460583">
              <a:lnSpc>
                <a:spcPct val="200000"/>
              </a:lnSpc>
              <a:spcBef>
                <a:spcPts val="0"/>
              </a:spcBef>
              <a:buSzPts val="1200"/>
              <a:buChar char="-"/>
            </a:pPr>
            <a:r>
              <a:rPr lang="en" sz="1813" dirty="0"/>
              <a:t>Game can be played to completion</a:t>
            </a:r>
            <a:endParaRPr sz="1813" dirty="0"/>
          </a:p>
          <a:p>
            <a:pPr marL="0" indent="0">
              <a:lnSpc>
                <a:spcPct val="200000"/>
              </a:lnSpc>
              <a:spcBef>
                <a:spcPts val="2418"/>
              </a:spcBef>
              <a:buNone/>
            </a:pPr>
            <a:endParaRPr sz="1813" dirty="0"/>
          </a:p>
          <a:p>
            <a:pPr marL="0" indent="0">
              <a:spcBef>
                <a:spcPts val="2418"/>
              </a:spcBef>
              <a:spcAft>
                <a:spcPts val="2418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8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>
                <a:solidFill>
                  <a:srgbClr val="274E13"/>
                </a:solidFill>
              </a:rPr>
              <a:t>Epics Related to Stories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sz="quarter" idx="10"/>
          </p:nvPr>
        </p:nvSpPr>
        <p:spPr>
          <a:xfrm>
            <a:off x="628073" y="3466677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>
              <a:lnSpc>
                <a:spcPct val="100000"/>
              </a:lnSpc>
              <a:buChar char="-"/>
            </a:pPr>
            <a:r>
              <a:rPr lang="en" sz="2116" dirty="0"/>
              <a:t>Game Logic Implementation (User Story 11)</a:t>
            </a:r>
            <a:r>
              <a:rPr lang="en" dirty="0"/>
              <a:t> </a:t>
            </a:r>
            <a:endParaRPr dirty="0"/>
          </a:p>
          <a:p>
            <a:pPr marL="1381750" indent="0">
              <a:lnSpc>
                <a:spcPct val="115000"/>
              </a:lnSpc>
              <a:spcBef>
                <a:spcPts val="2418"/>
              </a:spcBef>
              <a:buNone/>
            </a:pPr>
            <a:endParaRPr sz="1511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479774">
              <a:lnSpc>
                <a:spcPct val="115000"/>
              </a:lnSpc>
              <a:spcBef>
                <a:spcPts val="2418"/>
              </a:spcBef>
              <a:buSzPts val="1400"/>
              <a:buChar char="-"/>
            </a:pPr>
            <a:r>
              <a:rPr lang="en" sz="2116" dirty="0"/>
              <a:t>Game Board Implementation (User Story 5)</a:t>
            </a:r>
            <a:endParaRPr sz="2116" dirty="0"/>
          </a:p>
          <a:p>
            <a:pPr marL="1381750" indent="0">
              <a:lnSpc>
                <a:spcPct val="100000"/>
              </a:lnSpc>
              <a:spcBef>
                <a:spcPts val="2418"/>
              </a:spcBef>
              <a:buNone/>
            </a:pPr>
            <a:endParaRPr sz="1511" dirty="0">
              <a:solidFill>
                <a:srgbClr val="666666"/>
              </a:solidFill>
            </a:endParaRPr>
          </a:p>
          <a:p>
            <a:pPr indent="-479774">
              <a:lnSpc>
                <a:spcPct val="100000"/>
              </a:lnSpc>
              <a:spcBef>
                <a:spcPts val="2418"/>
              </a:spcBef>
              <a:buSzPts val="1400"/>
              <a:buChar char="-"/>
            </a:pPr>
            <a:r>
              <a:rPr lang="en" sz="2116" dirty="0"/>
              <a:t>Game Setup (User Story 11)</a:t>
            </a:r>
            <a:endParaRPr sz="2116" dirty="0"/>
          </a:p>
          <a:p>
            <a:pPr marL="1381750" indent="0">
              <a:lnSpc>
                <a:spcPct val="100000"/>
              </a:lnSpc>
              <a:spcBef>
                <a:spcPts val="2418"/>
              </a:spcBef>
              <a:spcAft>
                <a:spcPts val="2418"/>
              </a:spcAft>
              <a:buNone/>
            </a:pPr>
            <a:endParaRPr sz="1511" dirty="0"/>
          </a:p>
        </p:txBody>
      </p:sp>
    </p:spTree>
    <p:extLst>
      <p:ext uri="{BB962C8B-B14F-4D97-AF65-F5344CB8AC3E}">
        <p14:creationId xmlns:p14="http://schemas.microsoft.com/office/powerpoint/2010/main" val="385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>
                <a:solidFill>
                  <a:srgbClr val="274E13"/>
                </a:solidFill>
              </a:rPr>
              <a:t>Game Logic Implementation Tasks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sz="quarter" idx="10"/>
          </p:nvPr>
        </p:nvSpPr>
        <p:spPr>
          <a:xfrm>
            <a:off x="628073" y="3106069"/>
            <a:ext cx="12561453" cy="2015552"/>
          </a:xfrm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>
              <a:lnSpc>
                <a:spcPct val="200000"/>
              </a:lnSpc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Piece validation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Move validation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Win Condition validation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Update board after move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2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>
                <a:solidFill>
                  <a:srgbClr val="274E13"/>
                </a:solidFill>
              </a:rPr>
              <a:t>Game Board Implementation Tasks</a:t>
            </a:r>
            <a:endParaRPr>
              <a:solidFill>
                <a:srgbClr val="274E13"/>
              </a:solidFill>
            </a:endParaRPr>
          </a:p>
          <a:p>
            <a:pPr algn="ctr"/>
            <a:endParaRPr>
              <a:solidFill>
                <a:srgbClr val="274E13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>
              <a:lnSpc>
                <a:spcPct val="200000"/>
              </a:lnSpc>
              <a:buClr>
                <a:srgbClr val="666666"/>
              </a:buClr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Setup </a:t>
            </a:r>
            <a:r>
              <a:rPr lang="en" dirty="0" err="1">
                <a:solidFill>
                  <a:srgbClr val="666666"/>
                </a:solidFill>
                <a:highlight>
                  <a:srgbClr val="FFFFFF"/>
                </a:highlight>
              </a:rPr>
              <a:t>ClientGame</a:t>
            </a: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 class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Game Board UI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har char="-"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</a:rPr>
              <a:t>Make Game Board Interactive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7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t" anchorCtr="0">
            <a:noAutofit/>
          </a:bodyPr>
          <a:lstStyle/>
          <a:p>
            <a:pPr algn="ctr"/>
            <a:r>
              <a:rPr lang="en">
                <a:solidFill>
                  <a:srgbClr val="274E13"/>
                </a:solidFill>
              </a:rPr>
              <a:t>Game Setup Tasks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spcFirstLastPara="1" vert="horz" wrap="square" lIns="138153" tIns="138153" rIns="138153" bIns="138153" rtlCol="0" anchor="ctr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spcBef>
                <a:spcPts val="2418"/>
              </a:spcBef>
              <a:buClr>
                <a:srgbClr val="666666"/>
              </a:buClr>
              <a:buChar char="-"/>
            </a:pPr>
            <a:r>
              <a:rPr lang="en" sz="2720">
                <a:solidFill>
                  <a:srgbClr val="666666"/>
                </a:solidFill>
                <a:highlight>
                  <a:srgbClr val="FFFFFF"/>
                </a:highlight>
              </a:rPr>
              <a:t>Create Server Skeleton Code</a:t>
            </a:r>
            <a:endParaRPr sz="272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lr>
                <a:srgbClr val="666666"/>
              </a:buClr>
              <a:buChar char="-"/>
            </a:pPr>
            <a:r>
              <a:rPr lang="en" sz="2720">
                <a:solidFill>
                  <a:srgbClr val="666666"/>
                </a:solidFill>
                <a:highlight>
                  <a:srgbClr val="FFFFFF"/>
                </a:highlight>
              </a:rPr>
              <a:t>Create Client Skeleton Code</a:t>
            </a:r>
            <a:endParaRPr sz="272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lr>
                <a:srgbClr val="666666"/>
              </a:buClr>
              <a:buChar char="-"/>
            </a:pPr>
            <a:r>
              <a:rPr lang="en" sz="2720">
                <a:solidFill>
                  <a:srgbClr val="666666"/>
                </a:solidFill>
                <a:highlight>
                  <a:srgbClr val="FFFFFF"/>
                </a:highlight>
              </a:rPr>
              <a:t>Developer Notes for setting up Project in Eclipse</a:t>
            </a:r>
            <a:endParaRPr sz="272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  <a:buClr>
                <a:srgbClr val="666666"/>
              </a:buClr>
              <a:buChar char="-"/>
            </a:pPr>
            <a:r>
              <a:rPr lang="en" sz="2720">
                <a:solidFill>
                  <a:srgbClr val="666666"/>
                </a:solidFill>
                <a:highlight>
                  <a:srgbClr val="FFFFFF"/>
                </a:highlight>
              </a:rPr>
              <a:t>Server Implementation</a:t>
            </a:r>
            <a:endParaRPr sz="2720"/>
          </a:p>
        </p:txBody>
      </p:sp>
    </p:spTree>
    <p:extLst>
      <p:ext uri="{BB962C8B-B14F-4D97-AF65-F5344CB8AC3E}">
        <p14:creationId xmlns:p14="http://schemas.microsoft.com/office/powerpoint/2010/main" val="41342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516" y="1015241"/>
            <a:ext cx="6632608" cy="593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3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476</Words>
  <Application>Microsoft Macintosh PowerPoint</Application>
  <PresentationFormat>Custom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Proxima Nova</vt:lpstr>
      <vt:lpstr>Times New Roman</vt:lpstr>
      <vt:lpstr>Vitesse Light</vt:lpstr>
      <vt:lpstr>Office Theme</vt:lpstr>
      <vt:lpstr>PowerPoint Presentation</vt:lpstr>
      <vt:lpstr>Agenda</vt:lpstr>
      <vt:lpstr>User Stories</vt:lpstr>
      <vt:lpstr>Acceptance Criteria </vt:lpstr>
      <vt:lpstr>Epics Related to Stories</vt:lpstr>
      <vt:lpstr>Game Logic Implementation Tasks</vt:lpstr>
      <vt:lpstr>Game Board Implementation Tasks </vt:lpstr>
      <vt:lpstr>Game Setup Tasks</vt:lpstr>
      <vt:lpstr>PowerPoint Presentation</vt:lpstr>
      <vt:lpstr>Process/Product Decisions Made</vt:lpstr>
      <vt:lpstr>Scrum Ceremonies</vt:lpstr>
      <vt:lpstr>UML Diagram</vt:lpstr>
      <vt:lpstr>Retrospective</vt:lpstr>
      <vt:lpstr>Retrospective Continued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Kitten,Colin (EID)</cp:lastModifiedBy>
  <cp:revision>173</cp:revision>
  <dcterms:created xsi:type="dcterms:W3CDTF">2015-06-30T23:05:53Z</dcterms:created>
  <dcterms:modified xsi:type="dcterms:W3CDTF">2019-12-09T00:47:57Z</dcterms:modified>
</cp:coreProperties>
</file>