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cc1c6d2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cc1c6d2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cc1c6d2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fcc1c6d2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cc1c6d2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cc1c6d2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cc1c6d28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cc1c6d28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cc1c6d28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cc1c6d28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afac1e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afac1e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cc1c6d28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cc1c6d28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cc1c6d2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cc1c6d2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cc1c6d28_3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cc1c6d28_3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cc1c6d2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cc1c6d2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cc1c6d2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cc1c6d2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cc1c6d2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cc1c6d2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cc1c6d2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cc1c6d2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cc1c6d2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cc1c6d2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6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6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6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25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75" y="0"/>
            <a:ext cx="9144000" cy="694200"/>
          </a:xfrm>
          <a:prstGeom prst="rect">
            <a:avLst/>
          </a:prstGeom>
          <a:gradFill>
            <a:gsLst>
              <a:gs pos="0">
                <a:srgbClr val="FFFFFF"/>
              </a:gs>
              <a:gs pos="64000">
                <a:srgbClr val="909F89"/>
              </a:gs>
              <a:gs pos="100000">
                <a:srgbClr val="203E13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75" y="4573675"/>
            <a:ext cx="9144000" cy="57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3470901" cy="6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23825" y="19113"/>
            <a:ext cx="620100" cy="6201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0"/>
            <a:ext cx="9179400" cy="709800"/>
          </a:xfrm>
          <a:prstGeom prst="rect">
            <a:avLst/>
          </a:prstGeom>
          <a:gradFill>
            <a:gsLst>
              <a:gs pos="0">
                <a:srgbClr val="FFFFFF"/>
              </a:gs>
              <a:gs pos="65000">
                <a:srgbClr val="909F89"/>
              </a:gs>
              <a:gs pos="100000">
                <a:srgbClr val="203E13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1891353" y="1767458"/>
            <a:ext cx="5361300" cy="14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74E13"/>
                </a:solidFill>
              </a:rPr>
              <a:t>P2</a:t>
            </a:r>
            <a:endParaRPr sz="3600">
              <a:solidFill>
                <a:srgbClr val="274E13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635000" y="3215550"/>
            <a:ext cx="5874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 Nardos, Mike Popesh, Colin Kitten, Darien Cupit, and Adan Soto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500" y="761450"/>
            <a:ext cx="1323000" cy="13230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3"/>
          <p:cNvSpPr txBox="1"/>
          <p:nvPr/>
        </p:nvSpPr>
        <p:spPr>
          <a:xfrm>
            <a:off x="3382950" y="2084450"/>
            <a:ext cx="23781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4E13"/>
                </a:solidFill>
              </a:rPr>
              <a:t>Dream Team</a:t>
            </a:r>
            <a:endParaRPr b="1" sz="1800">
              <a:solidFill>
                <a:srgbClr val="274E13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470901" cy="6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6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Process/Product Decisions Made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Focused mainly on the client </a:t>
            </a:r>
            <a:r>
              <a:rPr lang="en"/>
              <a:t>code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Game runs locally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Imported JavaSwing for the GUIs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JUnit Tests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6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Scrum Ceremonies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212375" y="1261175"/>
            <a:ext cx="4469700" cy="31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-10/1: Sprint 1 review, initial Planning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-10/2: PO Meeting, Tasks definition and breakdown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-10/7: Code Setup JUnit Setup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-10/9: Problems creating java class in project discussed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4541650" y="1152475"/>
            <a:ext cx="4167900" cy="3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</a:rPr>
              <a:t>-10/14: Problems setting up Maven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-10/16: Light Meeting with A2 looming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-10/23: </a:t>
            </a:r>
            <a:r>
              <a:rPr lang="en" sz="1200">
                <a:solidFill>
                  <a:srgbClr val="666666"/>
                </a:solidFill>
              </a:rPr>
              <a:t> Started working on powerpoint and modifying diagram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-10/28: </a:t>
            </a:r>
            <a:r>
              <a:rPr lang="en" sz="1200">
                <a:solidFill>
                  <a:srgbClr val="666666"/>
                </a:solidFill>
              </a:rPr>
              <a:t>Discussed changes to code and meeting time to practice presentation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-10/30: Practice presentation run through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6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Updated UML Diagram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6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Next Slide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6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6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Retrospective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went well?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Team problem solving/working together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Task Estimates (time required) were accurate</a:t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could be improved?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More work assigned at beginning of sprint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Leave more time for testing at end of the sprint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Create finer-grained tasks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6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 Continued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we improve for next sprint?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Spend more time on task planning/creation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Achieve consistent task completion rate throughout the sprint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Continuous Integration (Travis C.I. &amp; Code Climate)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251000" y="608575"/>
            <a:ext cx="8520600" cy="5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74E13"/>
                </a:solidFill>
              </a:rPr>
              <a:t>Agenda</a:t>
            </a:r>
            <a:endParaRPr sz="2800">
              <a:solidFill>
                <a:srgbClr val="274E13"/>
              </a:solidFill>
            </a:endParaRPr>
          </a:p>
        </p:txBody>
      </p: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2510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Stories and Epics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Game Logic/Board/Setup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Decisions and Scrum Ceremonies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Game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6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User Stories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625" y="13657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Platform will Enforce the Rules of the Game (User Story 11)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(A) List Rules of the Game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(B) Validate Moves Before Execution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(C)</a:t>
            </a:r>
            <a:r>
              <a:rPr lang="en" sz="1200"/>
              <a:t> Each Move Checks for Goal (Winning) State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(D) Switch Turns After Each Move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Users can Create a Game (User Story 5)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(A) I want a playable Game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(B) Game should run locally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(C)</a:t>
            </a:r>
            <a:r>
              <a:rPr lang="en" sz="1200"/>
              <a:t> Can play against another player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6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4E13"/>
                </a:solidFill>
              </a:rPr>
              <a:t>Acceptance Criteria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As a user I want the p</a:t>
            </a:r>
            <a:r>
              <a:rPr lang="en" sz="1200"/>
              <a:t>latform to Enforce the Rules of the Game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Game rules are clearly stated and easily accessible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No invalid move will be executed by default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For win conditions the user is clearly notified and the game is over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No user is allowed to make more than 1 move before the opponent does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As a user I want to be able to create a game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Ability to launch a game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Game can be played by 2 players locally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Game can be played to completion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6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Epics Related to Stories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625" y="10159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/>
              <a:t>Game Logic Implementation (User Story 11)</a:t>
            </a:r>
            <a:r>
              <a:rPr lang="en"/>
              <a:t>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Game Board Implementation (User Story 5)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Game Setup (User Story 11)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510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Game Logic Implementation Tasks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510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Piece validation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Move validation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Win Condition validation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Update board after move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6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Game Board </a:t>
            </a:r>
            <a:r>
              <a:rPr lang="en">
                <a:solidFill>
                  <a:srgbClr val="274E13"/>
                </a:solidFill>
              </a:rPr>
              <a:t>Implementation Tasks</a:t>
            </a:r>
            <a:endParaRPr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625" y="1091775"/>
            <a:ext cx="8520600" cy="31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Setup ClientGame class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Game Board UI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Make Game Board Interactive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625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Game Setup Tasks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625" y="1069650"/>
            <a:ext cx="8406900" cy="29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Create Server Skeleton Code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Create Client Skeleton Code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Developer Notes for setting up Project in Eclipse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Server Implementation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400" y="671850"/>
            <a:ext cx="4389226" cy="392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