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cabd4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cabd4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ca63f91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ca63f91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7251919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7251919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ca63f9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ca63f9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ca63f91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ca63f91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251919b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251919b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251919b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251919b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251919b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251919b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MHJ-fSROTjVZjpUisO-ipTm3dZ42JE_j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89525" y="1595350"/>
            <a:ext cx="617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LOVE_DEATH_ROBOTS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Armon, Eric, Omar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430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60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Based off  an IMU code and created a tracking system based off GPS coordinates that will pull live updates from the object it is tracking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Haversine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mathematical</a:t>
            </a:r>
            <a:r>
              <a:rPr lang="en"/>
              <a:t> function used to find the heading between two GPS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Initialization of destination for the initial and final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the distance between 2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the radius and distance traveled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63562" l="0" r="0" t="0"/>
          <a:stretch/>
        </p:blipFill>
        <p:spPr>
          <a:xfrm>
            <a:off x="1297500" y="2974600"/>
            <a:ext cx="7182649" cy="4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Haversine Continued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78100" y="116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Destination function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</a:t>
            </a:r>
            <a:r>
              <a:rPr lang="en"/>
              <a:t>latitude and longitude variables 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Calculates the heading between two GPS coordinates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Converting GPS coordinates to directional headings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Returns compass heading and directional angle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35550"/>
          <a:stretch/>
        </p:blipFill>
        <p:spPr>
          <a:xfrm>
            <a:off x="1008788" y="3219975"/>
            <a:ext cx="7126426" cy="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control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motors are </a:t>
            </a:r>
            <a:r>
              <a:rPr lang="en"/>
              <a:t>controlled</a:t>
            </a:r>
            <a:r>
              <a:rPr lang="en"/>
              <a:t> from While loops based on the data produced from Haversine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Raspberry Pi pulses a selected set of pins to generate motor movement.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Robot Operating System (ROS)  delivers GPS coordinate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3 threads, IMU,  GNNS (Global Navigation Satellite System) and the motor controls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ROSbridge		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ROSbridge allows </a:t>
            </a:r>
            <a:r>
              <a:rPr lang="en"/>
              <a:t>communication</a:t>
            </a:r>
            <a:r>
              <a:rPr lang="en"/>
              <a:t> to other devices running ROS and can pull values posted on the other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this through a websocket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control and rosbridge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2704" t="0"/>
          <a:stretch/>
        </p:blipFill>
        <p:spPr>
          <a:xfrm>
            <a:off x="81700" y="1422800"/>
            <a:ext cx="2937925" cy="357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1758" t="0"/>
          <a:stretch/>
        </p:blipFill>
        <p:spPr>
          <a:xfrm>
            <a:off x="3101325" y="1422800"/>
            <a:ext cx="3275914" cy="357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9804" t="0"/>
          <a:stretch/>
        </p:blipFill>
        <p:spPr>
          <a:xfrm>
            <a:off x="6377250" y="1422800"/>
            <a:ext cx="2766751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38" y="1307850"/>
            <a:ext cx="5363914" cy="357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188" name="Google Shape;188;p21" title="IMG_025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95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