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7398219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7398219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cabd40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cabd40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ca63f91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ca63f91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7251919b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7251919b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9ca63f91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9ca63f91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9ca63f912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9ca63f91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7251919b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7251919b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7251919b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7251919b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7251919b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7251919b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Tk84IiHjDaf0NpqvMlGwhYpodBoLO0L-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MHJ-fSROTjVZjpUisO-ipTm3dZ42JE_j/view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889525" y="1595350"/>
            <a:ext cx="6177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LOVE_DEATH_ROBOTS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Armon, Eric, Omar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product part 2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2" title="video (1)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4075" y="1567550"/>
            <a:ext cx="3895842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52550" y="430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52550" y="1604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Based off  an IMU code and created a tracking system based off GPS coordinates that will pull live updates from the object it is tracking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Haversine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</a:t>
            </a:r>
            <a:r>
              <a:rPr lang="en"/>
              <a:t>mathematical</a:t>
            </a:r>
            <a:r>
              <a:rPr lang="en"/>
              <a:t> function used to find the heading between two GPS coordinates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Initialization of destination for the initial and final coordinates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Calculated the distance between 2 coordinates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 the radius and distance traveled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63562" l="0" r="0" t="0"/>
          <a:stretch/>
        </p:blipFill>
        <p:spPr>
          <a:xfrm>
            <a:off x="1297500" y="2974600"/>
            <a:ext cx="7182649" cy="4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Haversine Continued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178100" y="1163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Destination function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Setting </a:t>
            </a:r>
            <a:r>
              <a:rPr lang="en"/>
              <a:t>latitude and longitude variables 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Calculates the heading between two GPS coordinates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Converting GPS coordinates to directional headings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Returns compass heading and directional angle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 b="0" l="0" r="0" t="35550"/>
          <a:stretch/>
        </p:blipFill>
        <p:spPr>
          <a:xfrm>
            <a:off x="1008788" y="3219975"/>
            <a:ext cx="7126426" cy="8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 control 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motors are </a:t>
            </a:r>
            <a:r>
              <a:rPr lang="en"/>
              <a:t>controlled</a:t>
            </a:r>
            <a:r>
              <a:rPr lang="en"/>
              <a:t> from While loops based on the data produced from Haversine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Raspberry Pi pulses a selected set of pins to generate motor movement.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Robot Operating System (ROS)  delivers GPS coordinate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3 threads, IMU,  GNNS (Global Navigation Satellite System) and the motor controls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ROSbridge		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ROSbridge allows </a:t>
            </a:r>
            <a:r>
              <a:rPr lang="en"/>
              <a:t>communication</a:t>
            </a:r>
            <a:r>
              <a:rPr lang="en"/>
              <a:t> to other devices running ROS and can pull values posted on the other device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this through a websocket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 control and rosbridge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0" l="0" r="2704" t="0"/>
          <a:stretch/>
        </p:blipFill>
        <p:spPr>
          <a:xfrm>
            <a:off x="81700" y="1422800"/>
            <a:ext cx="2937925" cy="3575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 rotWithShape="1">
          <a:blip r:embed="rId4">
            <a:alphaModFix/>
          </a:blip>
          <a:srcRect b="0" l="0" r="1758" t="0"/>
          <a:stretch/>
        </p:blipFill>
        <p:spPr>
          <a:xfrm>
            <a:off x="3101325" y="1422800"/>
            <a:ext cx="3275914" cy="357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 rotWithShape="1">
          <a:blip r:embed="rId5">
            <a:alphaModFix/>
          </a:blip>
          <a:srcRect b="0" l="0" r="9804" t="0"/>
          <a:stretch/>
        </p:blipFill>
        <p:spPr>
          <a:xfrm>
            <a:off x="6377250" y="1422800"/>
            <a:ext cx="2766751" cy="35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038" y="1307850"/>
            <a:ext cx="5363914" cy="3575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product</a:t>
            </a:r>
            <a:endParaRPr/>
          </a:p>
        </p:txBody>
      </p:sp>
      <p:pic>
        <p:nvPicPr>
          <p:cNvPr id="188" name="Google Shape;188;p21" title="IMG_0251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0950" y="1307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