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6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6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0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A5E6-E097-4A18-8182-06D889C1B432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598B-D814-49B4-A1F3-08690C4F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4330" y="630237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LLM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을 똑똑하게 만드는 </a:t>
            </a:r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요소 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9351" y="1581582"/>
            <a:ext cx="3177915" cy="1714072"/>
            <a:chOff x="989351" y="1581582"/>
            <a:chExt cx="3177915" cy="1714072"/>
          </a:xfrm>
        </p:grpSpPr>
        <p:sp>
          <p:nvSpPr>
            <p:cNvPr id="5" name="TextBox 4"/>
            <p:cNvSpPr txBox="1"/>
            <p:nvPr/>
          </p:nvSpPr>
          <p:spPr>
            <a:xfrm>
              <a:off x="1959741" y="2207786"/>
              <a:ext cx="1237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Role Play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69023" y="1581582"/>
            <a:ext cx="3177915" cy="1714072"/>
            <a:chOff x="989351" y="1581582"/>
            <a:chExt cx="3177915" cy="1714072"/>
          </a:xfrm>
        </p:grpSpPr>
        <p:sp>
          <p:nvSpPr>
            <p:cNvPr id="9" name="TextBox 8"/>
            <p:cNvSpPr txBox="1"/>
            <p:nvPr/>
          </p:nvSpPr>
          <p:spPr>
            <a:xfrm>
              <a:off x="2199581" y="2207786"/>
              <a:ext cx="826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Focus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76721" y="1581582"/>
            <a:ext cx="3177915" cy="1714072"/>
            <a:chOff x="989351" y="1581582"/>
            <a:chExt cx="3177915" cy="1714072"/>
          </a:xfrm>
        </p:grpSpPr>
        <p:sp>
          <p:nvSpPr>
            <p:cNvPr id="12" name="TextBox 11"/>
            <p:cNvSpPr txBox="1"/>
            <p:nvPr/>
          </p:nvSpPr>
          <p:spPr>
            <a:xfrm>
              <a:off x="2289522" y="2207786"/>
              <a:ext cx="65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Tool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9351" y="3725175"/>
            <a:ext cx="3177915" cy="1714072"/>
            <a:chOff x="989351" y="1581582"/>
            <a:chExt cx="3177915" cy="1714072"/>
          </a:xfrm>
        </p:grpSpPr>
        <p:sp>
          <p:nvSpPr>
            <p:cNvPr id="15" name="TextBox 14"/>
            <p:cNvSpPr txBox="1"/>
            <p:nvPr/>
          </p:nvSpPr>
          <p:spPr>
            <a:xfrm>
              <a:off x="1854811" y="2207786"/>
              <a:ext cx="1552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Cooperation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69023" y="3725175"/>
            <a:ext cx="3177915" cy="1714072"/>
            <a:chOff x="989351" y="1581582"/>
            <a:chExt cx="3177915" cy="1714072"/>
          </a:xfrm>
        </p:grpSpPr>
        <p:sp>
          <p:nvSpPr>
            <p:cNvPr id="18" name="TextBox 17"/>
            <p:cNvSpPr txBox="1"/>
            <p:nvPr/>
          </p:nvSpPr>
          <p:spPr>
            <a:xfrm>
              <a:off x="1929761" y="2207786"/>
              <a:ext cx="1319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Guard rail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76721" y="3725175"/>
            <a:ext cx="3177915" cy="1714072"/>
            <a:chOff x="989351" y="1581582"/>
            <a:chExt cx="3177915" cy="1714072"/>
          </a:xfrm>
        </p:grpSpPr>
        <p:sp>
          <p:nvSpPr>
            <p:cNvPr id="21" name="TextBox 20"/>
            <p:cNvSpPr txBox="1"/>
            <p:nvPr/>
          </p:nvSpPr>
          <p:spPr>
            <a:xfrm>
              <a:off x="2049681" y="2207786"/>
              <a:ext cx="1095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Memory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5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4330" y="630237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LLM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을 똑똑하게 만드는 </a:t>
            </a:r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요소 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9351" y="1581582"/>
            <a:ext cx="3177915" cy="1714072"/>
            <a:chOff x="989351" y="1581582"/>
            <a:chExt cx="3177915" cy="1714072"/>
          </a:xfrm>
        </p:grpSpPr>
        <p:sp>
          <p:nvSpPr>
            <p:cNvPr id="5" name="TextBox 4"/>
            <p:cNvSpPr txBox="1"/>
            <p:nvPr/>
          </p:nvSpPr>
          <p:spPr>
            <a:xfrm>
              <a:off x="1959741" y="2207786"/>
              <a:ext cx="1237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Role Play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69023" y="1581582"/>
            <a:ext cx="3177915" cy="1714072"/>
            <a:chOff x="989351" y="1581582"/>
            <a:chExt cx="3177915" cy="1714072"/>
          </a:xfrm>
        </p:grpSpPr>
        <p:sp>
          <p:nvSpPr>
            <p:cNvPr id="9" name="TextBox 8"/>
            <p:cNvSpPr txBox="1"/>
            <p:nvPr/>
          </p:nvSpPr>
          <p:spPr>
            <a:xfrm>
              <a:off x="2139621" y="2207786"/>
              <a:ext cx="826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Focus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76721" y="1581582"/>
            <a:ext cx="3177915" cy="1714072"/>
            <a:chOff x="989351" y="1581582"/>
            <a:chExt cx="3177915" cy="1714072"/>
          </a:xfrm>
        </p:grpSpPr>
        <p:sp>
          <p:nvSpPr>
            <p:cNvPr id="12" name="TextBox 11"/>
            <p:cNvSpPr txBox="1"/>
            <p:nvPr/>
          </p:nvSpPr>
          <p:spPr>
            <a:xfrm>
              <a:off x="2289522" y="2207786"/>
              <a:ext cx="65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Tool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9351" y="3725175"/>
            <a:ext cx="3177915" cy="1714072"/>
            <a:chOff x="989351" y="1581582"/>
            <a:chExt cx="3177915" cy="1714072"/>
          </a:xfrm>
        </p:grpSpPr>
        <p:sp>
          <p:nvSpPr>
            <p:cNvPr id="15" name="TextBox 14"/>
            <p:cNvSpPr txBox="1"/>
            <p:nvPr/>
          </p:nvSpPr>
          <p:spPr>
            <a:xfrm>
              <a:off x="1854811" y="2207786"/>
              <a:ext cx="1552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Cooperation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69023" y="3725175"/>
            <a:ext cx="3177915" cy="1714072"/>
            <a:chOff x="989351" y="1581582"/>
            <a:chExt cx="3177915" cy="1714072"/>
          </a:xfrm>
        </p:grpSpPr>
        <p:sp>
          <p:nvSpPr>
            <p:cNvPr id="18" name="TextBox 17"/>
            <p:cNvSpPr txBox="1"/>
            <p:nvPr/>
          </p:nvSpPr>
          <p:spPr>
            <a:xfrm>
              <a:off x="1929761" y="2207786"/>
              <a:ext cx="1319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Guard rail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76721" y="3725175"/>
            <a:ext cx="3177915" cy="1714072"/>
            <a:chOff x="989351" y="1581582"/>
            <a:chExt cx="3177915" cy="1714072"/>
          </a:xfrm>
        </p:grpSpPr>
        <p:sp>
          <p:nvSpPr>
            <p:cNvPr id="21" name="TextBox 20"/>
            <p:cNvSpPr txBox="1"/>
            <p:nvPr/>
          </p:nvSpPr>
          <p:spPr>
            <a:xfrm>
              <a:off x="2049681" y="2207786"/>
              <a:ext cx="1095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Memory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25194" y="280229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역할과 목적을 갖고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0016" y="278144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할 일을 명확하게 주어주고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4077" y="278144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 수 있는 도구를 주고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6224" y="4904637"/>
            <a:ext cx="231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Short / Long / entity 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807" y="486924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행동</a:t>
            </a:r>
            <a:r>
              <a:rPr lang="en-US" altLang="ko-KR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·</a:t>
            </a:r>
            <a:r>
              <a:rPr lang="ko-KR" altLang="en-US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답변 에 제약을 걸어주고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1261" y="4869241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서로 피드백을 주고 받고</a:t>
            </a:r>
            <a:endParaRPr lang="ko-KR" altLang="en-US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9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3992" y="63023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에이전트는 어떻게 구성할까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08092" y="3525396"/>
            <a:ext cx="3177915" cy="1064304"/>
            <a:chOff x="989351" y="1581582"/>
            <a:chExt cx="3177915" cy="1714072"/>
          </a:xfrm>
        </p:grpSpPr>
        <p:sp>
          <p:nvSpPr>
            <p:cNvPr id="5" name="TextBox 4"/>
            <p:cNvSpPr txBox="1"/>
            <p:nvPr/>
          </p:nvSpPr>
          <p:spPr>
            <a:xfrm>
              <a:off x="2244551" y="2207786"/>
              <a:ext cx="691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Goal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87764" y="3525396"/>
            <a:ext cx="3177915" cy="1064304"/>
            <a:chOff x="989351" y="1581582"/>
            <a:chExt cx="3177915" cy="1714072"/>
          </a:xfrm>
        </p:grpSpPr>
        <p:sp>
          <p:nvSpPr>
            <p:cNvPr id="8" name="TextBox 7"/>
            <p:cNvSpPr txBox="1"/>
            <p:nvPr/>
          </p:nvSpPr>
          <p:spPr>
            <a:xfrm>
              <a:off x="2139621" y="2207786"/>
              <a:ext cx="1055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tx1"/>
                    </a:solidFill>
                  </a:ln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Process</a:t>
              </a:r>
              <a:endParaRPr lang="ko-KR" altLang="en-US" sz="2400" b="1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89351" y="1581582"/>
              <a:ext cx="3177915" cy="171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79797" y="28674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Manager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5882901" y="1918208"/>
            <a:ext cx="761097" cy="761097"/>
          </a:xfrm>
          <a:prstGeom prst="smileyFac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13992" y="63023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에이전트는 어떻게 구성할까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79797" y="28674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Manager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5882901" y="1918208"/>
            <a:ext cx="761097" cy="761097"/>
          </a:xfrm>
          <a:prstGeom prst="smileyFac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13992" y="63023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에이전트는 어떻게 구성할까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0627" y="511279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Researcher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0627" y="5627506"/>
            <a:ext cx="91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Writer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0627" y="6142213"/>
            <a:ext cx="21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Financial Analyst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8319" y="3894408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오늘의 주식 리포트를 쓰려면</a:t>
            </a:r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?”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79797" y="28674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Manager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5882901" y="1918208"/>
            <a:ext cx="761097" cy="761097"/>
          </a:xfrm>
          <a:prstGeom prst="smileyFac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13992" y="630237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에이전트는 어떻게 구성할까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0627" y="511279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Researcher</a:t>
            </a:r>
            <a:endParaRPr lang="ko-KR" altLang="en-US" sz="2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0627" y="5627506"/>
            <a:ext cx="91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Writer</a:t>
            </a:r>
            <a:endParaRPr lang="ko-KR" altLang="en-US" sz="2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0627" y="6142213"/>
            <a:ext cx="21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Financial Analyst</a:t>
            </a:r>
            <a:endParaRPr lang="ko-KR" altLang="en-US" sz="2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8319" y="3894408"/>
            <a:ext cx="455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오늘의 </a:t>
            </a:r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AI </a:t>
            </a:r>
            <a:r>
              <a:rPr lang="ko-KR" altLang="en-US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관련 주식 리포트를 쓰려면</a:t>
            </a:r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?”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7715" y="511279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AI Engineer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7715" y="5627506"/>
            <a:ext cx="235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AI Magazine Editor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7715" y="6142213"/>
            <a:ext cx="372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Senior Analyst in stock market</a:t>
            </a:r>
            <a:endParaRPr lang="ko-KR" altLang="en-US" sz="2400" b="1" dirty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나눔바른펜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Jeong</dc:creator>
  <cp:lastModifiedBy>David Jeong</cp:lastModifiedBy>
  <cp:revision>6</cp:revision>
  <dcterms:created xsi:type="dcterms:W3CDTF">2024-05-27T11:24:37Z</dcterms:created>
  <dcterms:modified xsi:type="dcterms:W3CDTF">2024-05-27T20:25:48Z</dcterms:modified>
</cp:coreProperties>
</file>