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7E86AF-60D4-43A1-892E-771762749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650BD47-C3EB-8A39-F9C0-3DEC6A370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F89BFD-922F-1520-31E8-8BB39FA0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47BD-0314-4EE8-B390-D62A2A0CE416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0E781BA-CFEA-5850-FB51-1617F81D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230511-226B-CECA-8013-04656219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E9D1-62CA-41F6-AC44-F751C0C385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521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B8EAF1-75F2-B714-B9F4-9A9CEDBE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C6F8458-626A-7CFE-4818-F38DC5A8F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053790B-E7BF-C0EA-4294-FDCD0441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47BD-0314-4EE8-B390-D62A2A0CE416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21C6ED4-0645-52E6-17B3-846525BA2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B545C8B-D2B9-71D4-6439-18A526A5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E9D1-62CA-41F6-AC44-F751C0C385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65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70984DA-17A9-0AA2-86F9-1F3846F23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D4E1BEF-49D9-6007-244D-BB533F838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26F9E7-F79E-7515-FCB1-EE92E2BA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47BD-0314-4EE8-B390-D62A2A0CE416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CE585D-9D26-CBE9-ACFD-2F827745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3EDFBB-A58E-5CFB-951C-790DBB1F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E9D1-62CA-41F6-AC44-F751C0C385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634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3EA3E5-E360-5881-63DC-FD0DD581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16E266-10A9-02CA-E6C5-DC100F005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BD4814B-7B7C-69F6-2F6A-FD8BB943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47BD-0314-4EE8-B390-D62A2A0CE416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774908-3E6D-A9FA-D84D-1F15FAE0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42BAD0C-2D97-F0A9-7200-AEC51DFF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E9D1-62CA-41F6-AC44-F751C0C385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87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96582D-A658-AE7C-967B-B4F94444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CE25283-62F3-4B2C-C63E-1FED56CAA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B8E09B5-8E91-33A1-ECC7-A6D19586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47BD-0314-4EE8-B390-D62A2A0CE416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95F933-334A-DB07-D837-231C4D49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CDF32A-7A77-2103-5218-D4359A6E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E9D1-62CA-41F6-AC44-F751C0C385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464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A75D19-45F0-4180-A089-4E1D27853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B6A2FB-4128-636C-C740-700BFD2E4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5A5AA84-96FB-AC28-56EA-A0E780E28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6B77415-F158-BC01-2D68-F43C23D5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47BD-0314-4EE8-B390-D62A2A0CE416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A544629-6024-E564-6F11-EF711925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DADED71-B5DF-9C96-AE67-7C24AE42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E9D1-62CA-41F6-AC44-F751C0C385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860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40C3DE-9D59-642B-594C-4E6DE4F40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7C43177-AA7D-49A0-D69E-A3CF58029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79AC123-98B5-7034-5D1F-B87BCDF05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35F090F-8012-E943-538B-2A3378D07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41DB58C-70FB-D045-B371-7FB02C43F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1487E3E-3816-BDC1-8E1C-F9530E88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47BD-0314-4EE8-B390-D62A2A0CE416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B80C7C4-DBD0-D909-9089-869C01C3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9775F43-2C07-D1FA-108C-31352A35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E9D1-62CA-41F6-AC44-F751C0C385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353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49E4E8-86E5-1EB9-C0B6-97C1A7FA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4A13CE5-26A3-EB2F-4121-ADAB7E8E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47BD-0314-4EE8-B390-D62A2A0CE416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AE0D9E5-DDD1-404F-9DBA-ACF37730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DD88D4E-2B2B-F2EC-DF3C-555973B2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E9D1-62CA-41F6-AC44-F751C0C385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675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EB870BF-BEE3-0491-0EA5-5D971F7A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47BD-0314-4EE8-B390-D62A2A0CE416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6841D5D-5D8B-B2B5-9AA7-30A7FA0A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ACBEF8D-4E12-9AA0-B226-63F7A999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E9D1-62CA-41F6-AC44-F751C0C385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365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5EC9FE-B480-1126-AB23-730CE3F3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69BAE6-ED0E-1DBA-3BB3-974BCF1B2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24EF72E-4C25-4558-0B8C-ABF0321AD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8A358B7-4A6B-F028-06DF-26E162EA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47BD-0314-4EE8-B390-D62A2A0CE416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BCB51DC-FE5A-C218-8A6F-381F5972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6AD4E13-B95C-4ACD-51B0-FEF1A435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E9D1-62CA-41F6-AC44-F751C0C385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597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78CEB7-6795-A320-196D-5DEAAAA1C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326C491-8D73-95AD-75E0-E674D9313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CBE4199-761D-126D-C268-1F05D37D1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976776E-FCA8-EECC-6461-A6AF081D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47BD-0314-4EE8-B390-D62A2A0CE416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D220938-0DFD-6650-F8C7-C365763E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8BF8941-AC7B-E600-D6F4-DA57D37C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E9D1-62CA-41F6-AC44-F751C0C385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55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957F2C6-CABC-4153-1DB6-C925116D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9D08BEA-E875-CA82-25CB-665D0324E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357E50-2A71-178C-CA2C-BB5D5344B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947BD-0314-4EE8-B390-D62A2A0CE416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327A6DC-B6B7-8C9F-0D03-E8AFE8691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C359A4D-0338-7D84-6D06-B239519AC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E9D1-62CA-41F6-AC44-F751C0C385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494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C369F9-B2F3-9000-CC94-0731867B8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9418"/>
            <a:ext cx="9144000" cy="919163"/>
          </a:xfrm>
        </p:spPr>
        <p:txBody>
          <a:bodyPr/>
          <a:lstStyle/>
          <a:p>
            <a:r>
              <a:rPr lang="hu-HU" dirty="0" err="1"/>
              <a:t>AutoMates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A90B615-B1BA-4817-5604-95613244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202363"/>
            <a:ext cx="9144000" cy="522287"/>
          </a:xfrm>
        </p:spPr>
        <p:txBody>
          <a:bodyPr/>
          <a:lstStyle/>
          <a:p>
            <a:r>
              <a:rPr lang="hu-HU" dirty="0"/>
              <a:t>Készítette: Csuka Balázs, Dobozi Márk, </a:t>
            </a:r>
            <a:r>
              <a:rPr lang="hu-HU" dirty="0" err="1"/>
              <a:t>Kolozsi</a:t>
            </a:r>
            <a:r>
              <a:rPr lang="hu-HU" dirty="0"/>
              <a:t> Dávid, </a:t>
            </a:r>
            <a:r>
              <a:rPr lang="hu-HU" dirty="0" err="1"/>
              <a:t>Miheller</a:t>
            </a:r>
            <a:r>
              <a:rPr lang="hu-HU" dirty="0"/>
              <a:t> Csaba </a:t>
            </a:r>
          </a:p>
        </p:txBody>
      </p:sp>
    </p:spTree>
    <p:extLst>
      <p:ext uri="{BB962C8B-B14F-4D97-AF65-F5344CB8AC3E}">
        <p14:creationId xmlns:p14="http://schemas.microsoft.com/office/powerpoint/2010/main" val="405668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D8B341-F57A-1FAA-14F4-5DD206E9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Szolgáltató: Autóim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B1331A-5398-2305-5B82-3B89F53F5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Ezen a felületen a szolgáltató számon tarthatja, hogy milyen és mennyi autója van fel véve a szoftverhez.</a:t>
            </a:r>
          </a:p>
          <a:p>
            <a:r>
              <a:rPr lang="hu-HU" dirty="0"/>
              <a:t>Itt lehetősége van új járműveket hozzá adni a meglévők mellé egy </a:t>
            </a:r>
            <a:r>
              <a:rPr lang="hu-HU" dirty="0" err="1"/>
              <a:t>dialogbox</a:t>
            </a:r>
            <a:r>
              <a:rPr lang="hu-HU" dirty="0"/>
              <a:t> segítségével.</a:t>
            </a:r>
          </a:p>
          <a:p>
            <a:r>
              <a:rPr lang="hu-HU" dirty="0"/>
              <a:t>Hozzáadás mellett szerkeszteni, illetve törölni is lehet meglévő szolgáltatásokat</a:t>
            </a:r>
          </a:p>
        </p:txBody>
      </p:sp>
    </p:spTree>
    <p:extLst>
      <p:ext uri="{BB962C8B-B14F-4D97-AF65-F5344CB8AC3E}">
        <p14:creationId xmlns:p14="http://schemas.microsoft.com/office/powerpoint/2010/main" val="99159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, képernyőkép, szoftver, Számítógépes ikon látható&#10;&#10;Automatikusan generált leírás">
            <a:extLst>
              <a:ext uri="{FF2B5EF4-FFF2-40B4-BE49-F238E27FC236}">
                <a16:creationId xmlns:a16="http://schemas.microsoft.com/office/drawing/2014/main" id="{00D09334-B4F3-096A-3461-1743E5F4F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70868"/>
            <a:ext cx="9296399" cy="621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3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C73012-CCE3-F2F0-0D41-70956899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Szolgáltató: Statisztikák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DCAC54-5AE6-9CD1-AF3A-2035A1FE6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Ezen a felületen a szolgáltató nyomon követheti mennyi járművel rendelkezik, hogy mennyi a befolyt összeg, illetve hogy hányan vették már igénybe a szolgáltatásait mióta az </a:t>
            </a:r>
            <a:r>
              <a:rPr lang="hu-HU" dirty="0" err="1"/>
              <a:t>AutoMates</a:t>
            </a:r>
            <a:r>
              <a:rPr lang="hu-HU" dirty="0"/>
              <a:t> programot használja.</a:t>
            </a:r>
          </a:p>
          <a:p>
            <a:r>
              <a:rPr lang="hu-HU" dirty="0"/>
              <a:t>Ezek alatt egy 7 napos intervallumban a napi bevételekről láthat részletes kimutatás egy </a:t>
            </a:r>
            <a:r>
              <a:rPr lang="hu-HU" dirty="0" err="1"/>
              <a:t>barchart</a:t>
            </a:r>
            <a:r>
              <a:rPr lang="hu-HU" dirty="0"/>
              <a:t> komponensen keresztül.</a:t>
            </a:r>
          </a:p>
        </p:txBody>
      </p:sp>
    </p:spTree>
    <p:extLst>
      <p:ext uri="{BB962C8B-B14F-4D97-AF65-F5344CB8AC3E}">
        <p14:creationId xmlns:p14="http://schemas.microsoft.com/office/powerpoint/2010/main" val="2668345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, képernyőkép, Betűtípus, diagram látható&#10;&#10;Automatikusan generált leírás">
            <a:extLst>
              <a:ext uri="{FF2B5EF4-FFF2-40B4-BE49-F238E27FC236}">
                <a16:creationId xmlns:a16="http://schemas.microsoft.com/office/drawing/2014/main" id="{425FDCA6-AD72-B348-72DD-B0C986F52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307157"/>
            <a:ext cx="9467849" cy="633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35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A3D91B-6165-24CA-386D-D3F37206E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5671" y="2766218"/>
            <a:ext cx="5340658" cy="1325563"/>
          </a:xfrm>
        </p:spPr>
        <p:txBody>
          <a:bodyPr/>
          <a:lstStyle/>
          <a:p>
            <a:r>
              <a:rPr lang="hu-HU" dirty="0"/>
              <a:t>Köszönjük a figyelmet!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D90C7A3-7310-60C3-7450-0EE0B8ADF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E77A3ED-D188-2D1F-3A7E-CE787284A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534" y="805561"/>
            <a:ext cx="1076646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7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A90F22-AFA8-A54B-7A7E-D725D766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Regisztrációs felület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36D654-0B34-59F3-57B3-A651DEFAC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Szokásos regisztrációs felület, ahol a felhasználónak meg kell adnia a jelszavát és a felhasználó nevét.</a:t>
            </a:r>
          </a:p>
          <a:p>
            <a:r>
              <a:rPr lang="hu-HU" dirty="0"/>
              <a:t>Egy </a:t>
            </a:r>
            <a:r>
              <a:rPr lang="hu-HU" dirty="0" err="1"/>
              <a:t>checkbox</a:t>
            </a:r>
            <a:r>
              <a:rPr lang="hu-HU" dirty="0"/>
              <a:t> segítségével ki kell választani a regisztráció során, hogy bérlőként vagy szolgáltatóként akar e regisztrálni, és a későbbiekben ez alapján kap megfelelő jogosultságot a szoftver használatához.</a:t>
            </a:r>
          </a:p>
        </p:txBody>
      </p:sp>
    </p:spTree>
    <p:extLst>
      <p:ext uri="{BB962C8B-B14F-4D97-AF65-F5344CB8AC3E}">
        <p14:creationId xmlns:p14="http://schemas.microsoft.com/office/powerpoint/2010/main" val="159302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 descr="A képen szöveg, képernyőkép, Betűtípus, tervezés látható&#10;&#10;Automatikusan generált leírás">
            <a:extLst>
              <a:ext uri="{FF2B5EF4-FFF2-40B4-BE49-F238E27FC236}">
                <a16:creationId xmlns:a16="http://schemas.microsoft.com/office/drawing/2014/main" id="{0B0A00D8-71A0-BD0C-505D-77DEB2493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504660"/>
            <a:ext cx="8743950" cy="584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1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B7E84D-AEAB-3391-8160-2D0FC0F2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Belépés felület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7DE30B-A798-06BF-92E2-C0761F43A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Ez a felületet látja a felhasználó először.</a:t>
            </a:r>
          </a:p>
          <a:p>
            <a:r>
              <a:rPr lang="hu-HU" dirty="0"/>
              <a:t>A regisztráció során megadott adatokkal lehet belépni, majd a jogosultságának megfelelő felületre navigálja a program a felhasználót attól függően, hogy bérlőként vagy szolgáltatóként regisztrált.</a:t>
            </a:r>
          </a:p>
          <a:p>
            <a:r>
              <a:rPr lang="hu-HU" dirty="0"/>
              <a:t>Amennyiben még nincs fiókja, akkor a jobb felső sarokban található gombbal tud a regisztrációs felületre navigálni.</a:t>
            </a:r>
          </a:p>
        </p:txBody>
      </p:sp>
    </p:spTree>
    <p:extLst>
      <p:ext uri="{BB962C8B-B14F-4D97-AF65-F5344CB8AC3E}">
        <p14:creationId xmlns:p14="http://schemas.microsoft.com/office/powerpoint/2010/main" val="265513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, képernyőkép, szoftver, tervezés látható&#10;&#10;Automatikusan generált leírás">
            <a:extLst>
              <a:ext uri="{FF2B5EF4-FFF2-40B4-BE49-F238E27FC236}">
                <a16:creationId xmlns:a16="http://schemas.microsoft.com/office/drawing/2014/main" id="{F5DA92C6-3B81-8D7D-279F-D8D6CFDF0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508544"/>
            <a:ext cx="8905875" cy="59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4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0B57AD-450E-81DC-61D8-9604DF02E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Bérlő: 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BA3584-D2B8-76F9-7CAE-1E68EB3F3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Ezen a felületen, tud a bérlő autókra keresni márka, </a:t>
            </a:r>
            <a:r>
              <a:rPr lang="hu-HU" dirty="0" err="1"/>
              <a:t>model</a:t>
            </a:r>
            <a:r>
              <a:rPr lang="hu-HU" dirty="0"/>
              <a:t>, szín, férőhely </a:t>
            </a:r>
            <a:r>
              <a:rPr lang="hu-HU" dirty="0" err="1"/>
              <a:t>stb</a:t>
            </a:r>
            <a:r>
              <a:rPr lang="hu-HU" dirty="0"/>
              <a:t> alapján.</a:t>
            </a:r>
          </a:p>
          <a:p>
            <a:r>
              <a:rPr lang="hu-HU" dirty="0"/>
              <a:t> Itt tud majd egy </a:t>
            </a:r>
            <a:r>
              <a:rPr lang="hu-HU" dirty="0" err="1"/>
              <a:t>dialogbox</a:t>
            </a:r>
            <a:r>
              <a:rPr lang="hu-HU" dirty="0"/>
              <a:t> segítségével (dupla klikk) kikölcsönözni egy járművet. Ezen a dialog </a:t>
            </a:r>
            <a:r>
              <a:rPr lang="hu-HU" dirty="0" err="1"/>
              <a:t>boxon</a:t>
            </a:r>
            <a:r>
              <a:rPr lang="hu-HU" dirty="0"/>
              <a:t> kell beállítania, hogy mettől meddig szeretné igénybe venni a szolgáltatást</a:t>
            </a:r>
          </a:p>
          <a:p>
            <a:r>
              <a:rPr lang="hu-HU" dirty="0"/>
              <a:t>A szűrő komponensek alatt egy </a:t>
            </a:r>
            <a:r>
              <a:rPr lang="hu-HU" dirty="0" err="1"/>
              <a:t>TableView</a:t>
            </a:r>
            <a:r>
              <a:rPr lang="hu-HU" dirty="0"/>
              <a:t>-ban lesznek listázva a feltételek alapján elérhető járművek.</a:t>
            </a:r>
          </a:p>
          <a:p>
            <a:r>
              <a:rPr lang="hu-HU" dirty="0"/>
              <a:t>A regisztrációs/bejelentkező oldalt leszámítva bal oldalon mindig elérhető egy </a:t>
            </a:r>
            <a:r>
              <a:rPr lang="hu-HU" dirty="0" err="1"/>
              <a:t>sidebar</a:t>
            </a:r>
            <a:r>
              <a:rPr lang="hu-HU" dirty="0"/>
              <a:t> amivel a felületek között lehet navigálni.</a:t>
            </a:r>
          </a:p>
        </p:txBody>
      </p:sp>
    </p:spTree>
    <p:extLst>
      <p:ext uri="{BB962C8B-B14F-4D97-AF65-F5344CB8AC3E}">
        <p14:creationId xmlns:p14="http://schemas.microsoft.com/office/powerpoint/2010/main" val="428746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, képernyőkép, szoftver, Számítógépes ikon látható&#10;&#10;Automatikusan generált leírás">
            <a:extLst>
              <a:ext uri="{FF2B5EF4-FFF2-40B4-BE49-F238E27FC236}">
                <a16:creationId xmlns:a16="http://schemas.microsoft.com/office/drawing/2014/main" id="{7CBAC760-1F03-10C8-94C2-30AF44078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427448"/>
            <a:ext cx="8982075" cy="598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B4228E-12F3-4C29-0F36-2FA0C5E1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Bérelt kocsik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BD7CEC-4967-0340-A230-94FFB7FF5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Ez a bérlő felhasználó felülete, ami lényegében csak azt a célt szolgálja, hogy a felhasználó nyomon követhesse, hogy mennyi jelenleg is aktív szolgáltatást vett igénybe és, hogy ezek meddig aktívak (mikor kell a kocsit vissza vinni).</a:t>
            </a:r>
          </a:p>
        </p:txBody>
      </p:sp>
    </p:spTree>
    <p:extLst>
      <p:ext uri="{BB962C8B-B14F-4D97-AF65-F5344CB8AC3E}">
        <p14:creationId xmlns:p14="http://schemas.microsoft.com/office/powerpoint/2010/main" val="196753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, képernyőkép, szoftver, Weblap látható&#10;&#10;Automatikusan generált leírás">
            <a:extLst>
              <a:ext uri="{FF2B5EF4-FFF2-40B4-BE49-F238E27FC236}">
                <a16:creationId xmlns:a16="http://schemas.microsoft.com/office/drawing/2014/main" id="{41D2513A-9274-EB03-0D42-E59BF1A1E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509942"/>
            <a:ext cx="9048749" cy="602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9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348</Words>
  <Application>Microsoft Office PowerPoint</Application>
  <PresentationFormat>Szélesvásznú</PresentationFormat>
  <Paragraphs>24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Office-téma</vt:lpstr>
      <vt:lpstr>AutoMates</vt:lpstr>
      <vt:lpstr>Regisztrációs felület</vt:lpstr>
      <vt:lpstr>PowerPoint-bemutató</vt:lpstr>
      <vt:lpstr>Belépés felület</vt:lpstr>
      <vt:lpstr>PowerPoint-bemutató</vt:lpstr>
      <vt:lpstr>Bérlő: Főoldal</vt:lpstr>
      <vt:lpstr>PowerPoint-bemutató</vt:lpstr>
      <vt:lpstr>Bérelt kocsik</vt:lpstr>
      <vt:lpstr>PowerPoint-bemutató</vt:lpstr>
      <vt:lpstr>Szolgáltató: Autóim</vt:lpstr>
      <vt:lpstr>PowerPoint-bemutató</vt:lpstr>
      <vt:lpstr>Szolgáltató: Statisztikák</vt:lpstr>
      <vt:lpstr>PowerPoint-bemutató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AutoMates</dc:title>
  <dc:creator>Csuka Balázs</dc:creator>
  <cp:lastModifiedBy>Csuka Balázs</cp:lastModifiedBy>
  <cp:revision>1</cp:revision>
  <dcterms:created xsi:type="dcterms:W3CDTF">2023-10-15T13:42:55Z</dcterms:created>
  <dcterms:modified xsi:type="dcterms:W3CDTF">2023-10-15T14:26:32Z</dcterms:modified>
</cp:coreProperties>
</file>