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  <p:sldMasterId id="214748372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6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9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5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695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79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01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46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06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66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22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2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15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6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4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91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357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1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85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656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689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491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53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179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934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358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532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49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9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7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5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4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5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4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81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803" y="594204"/>
            <a:ext cx="8689976" cy="250921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Analysis of crops production according to the climatic condition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00" y="3886200"/>
            <a:ext cx="3811587" cy="1371599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rgbClr val="00B0F0"/>
                </a:solidFill>
              </a:rPr>
              <a:t>Presented by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Team : Code Rapper</a:t>
            </a:r>
          </a:p>
          <a:p>
            <a:pPr algn="r"/>
            <a:r>
              <a:rPr lang="en-US" sz="2000" dirty="0" smtClean="0">
                <a:solidFill>
                  <a:srgbClr val="00B0F0"/>
                </a:solidFill>
              </a:rPr>
              <a:t>Anuradha Rajakumar</a:t>
            </a:r>
          </a:p>
          <a:p>
            <a:pPr algn="r"/>
            <a:r>
              <a:rPr lang="en-US" sz="2000" dirty="0">
                <a:solidFill>
                  <a:srgbClr val="00B0F0"/>
                </a:solidFill>
              </a:rPr>
              <a:t>Genus G. Antony</a:t>
            </a:r>
          </a:p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546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</a:p>
          <a:p>
            <a:r>
              <a:rPr lang="en-US" dirty="0" smtClean="0"/>
              <a:t>Assumptions</a:t>
            </a:r>
          </a:p>
          <a:p>
            <a:r>
              <a:rPr lang="en-US" dirty="0" smtClean="0"/>
              <a:t>Tools Selection</a:t>
            </a:r>
          </a:p>
          <a:p>
            <a:r>
              <a:rPr lang="en-US" dirty="0" smtClean="0"/>
              <a:t>Future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From this analysis we are planning to find out those regions which will be most affected in terms of agricultural production because of the climate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Climate will affect the agricultural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Tools </a:t>
            </a:r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9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Future </a:t>
            </a:r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Agriculture data based on </a:t>
            </a:r>
            <a:r>
              <a:rPr lang="en-US" dirty="0" err="1" smtClean="0"/>
              <a:t>regionwise</a:t>
            </a:r>
            <a:endParaRPr lang="en-US" dirty="0" smtClean="0"/>
          </a:p>
          <a:p>
            <a:r>
              <a:rPr lang="en-US" dirty="0" smtClean="0"/>
              <a:t>Climate change based on seasons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1_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384</TotalTime>
  <Words>81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Droplet</vt:lpstr>
      <vt:lpstr>1_Droplet</vt:lpstr>
      <vt:lpstr>Analysis of crops production according to the climatic condition</vt:lpstr>
      <vt:lpstr>Agenda</vt:lpstr>
      <vt:lpstr>Hypotheses</vt:lpstr>
      <vt:lpstr>Assumptions</vt:lpstr>
      <vt:lpstr>Tools Selection</vt:lpstr>
      <vt:lpstr>Future experiments</vt:lpstr>
      <vt:lpstr>Graphs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Genus Antony</dc:creator>
  <cp:lastModifiedBy>Genus Antony</cp:lastModifiedBy>
  <cp:revision>5</cp:revision>
  <dcterms:created xsi:type="dcterms:W3CDTF">2016-05-29T17:42:34Z</dcterms:created>
  <dcterms:modified xsi:type="dcterms:W3CDTF">2016-05-30T00:06:56Z</dcterms:modified>
</cp:coreProperties>
</file>