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4E3FF5D-4117-41F7-BB1A-69B2AAE6DCA0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431D1FA-0112-43B6-A3B7-5F5251C4A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3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FF5D-4117-41F7-BB1A-69B2AAE6DCA0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1FA-0112-43B6-A3B7-5F5251C4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FF5D-4117-41F7-BB1A-69B2AAE6DCA0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1FA-0112-43B6-A3B7-5F5251C4A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08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FF5D-4117-41F7-BB1A-69B2AAE6DCA0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1FA-0112-43B6-A3B7-5F5251C4A4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9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FF5D-4117-41F7-BB1A-69B2AAE6DCA0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1FA-0112-43B6-A3B7-5F5251C4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0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FF5D-4117-41F7-BB1A-69B2AAE6DCA0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1FA-0112-43B6-A3B7-5F5251C4A4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80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FF5D-4117-41F7-BB1A-69B2AAE6DCA0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1FA-0112-43B6-A3B7-5F5251C4A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914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FF5D-4117-41F7-BB1A-69B2AAE6DCA0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1FA-0112-43B6-A3B7-5F5251C4A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05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FF5D-4117-41F7-BB1A-69B2AAE6DCA0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1FA-0112-43B6-A3B7-5F5251C4A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8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FF5D-4117-41F7-BB1A-69B2AAE6DCA0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1FA-0112-43B6-A3B7-5F5251C4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1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FF5D-4117-41F7-BB1A-69B2AAE6DCA0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1FA-0112-43B6-A3B7-5F5251C4A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9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FF5D-4117-41F7-BB1A-69B2AAE6DCA0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1FA-0112-43B6-A3B7-5F5251C4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FF5D-4117-41F7-BB1A-69B2AAE6DCA0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1FA-0112-43B6-A3B7-5F5251C4A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4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FF5D-4117-41F7-BB1A-69B2AAE6DCA0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1FA-0112-43B6-A3B7-5F5251C4A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5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FF5D-4117-41F7-BB1A-69B2AAE6DCA0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1FA-0112-43B6-A3B7-5F5251C4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FF5D-4117-41F7-BB1A-69B2AAE6DCA0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1FA-0112-43B6-A3B7-5F5251C4A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4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FF5D-4117-41F7-BB1A-69B2AAE6DCA0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1FA-0112-43B6-A3B7-5F5251C4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E3FF5D-4117-41F7-BB1A-69B2AAE6DCA0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31D1FA-0112-43B6-A3B7-5F5251C4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5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Earthquake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Team Members:</a:t>
            </a:r>
          </a:p>
          <a:p>
            <a:r>
              <a:rPr lang="en-US" b="1" dirty="0" smtClean="0"/>
              <a:t>Kishan Mistry</a:t>
            </a:r>
          </a:p>
          <a:p>
            <a:r>
              <a:rPr lang="en-US" b="1" dirty="0" err="1" smtClean="0"/>
              <a:t>Keyuri</a:t>
            </a:r>
            <a:r>
              <a:rPr lang="en-US" b="1" dirty="0" smtClean="0"/>
              <a:t> </a:t>
            </a:r>
            <a:r>
              <a:rPr lang="en-US" b="1" dirty="0" err="1" smtClean="0"/>
              <a:t>Gajjar</a:t>
            </a:r>
            <a:endParaRPr lang="en-US" b="1" dirty="0" smtClean="0"/>
          </a:p>
          <a:p>
            <a:r>
              <a:rPr lang="en-US" b="1" dirty="0" err="1" smtClean="0"/>
              <a:t>Daxesh</a:t>
            </a:r>
            <a:r>
              <a:rPr lang="en-US" b="1" dirty="0" smtClean="0"/>
              <a:t> </a:t>
            </a:r>
            <a:r>
              <a:rPr lang="en-US" b="1" dirty="0" err="1" smtClean="0"/>
              <a:t>Mehra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87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analyze the available earthquake data over past 100 years </a:t>
            </a:r>
          </a:p>
          <a:p>
            <a:r>
              <a:rPr lang="en-US" dirty="0" smtClean="0"/>
              <a:t>To determine whether a given location is prone to earthquake or not.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received to analyze data, to determine</a:t>
            </a:r>
          </a:p>
          <a:p>
            <a:r>
              <a:rPr lang="en-US" dirty="0" smtClean="0"/>
              <a:t> 1) earthquake occurred in a particular location, over the span of years.</a:t>
            </a:r>
          </a:p>
          <a:p>
            <a:r>
              <a:rPr lang="en-US" dirty="0" smtClean="0"/>
              <a:t>2) magnitude of earthquakes occurred at a particular location.</a:t>
            </a:r>
          </a:p>
        </p:txBody>
      </p:sp>
    </p:spTree>
    <p:extLst>
      <p:ext uri="{BB962C8B-B14F-4D97-AF65-F5344CB8AC3E}">
        <p14:creationId xmlns:p14="http://schemas.microsoft.com/office/powerpoint/2010/main" val="36897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412" y="422702"/>
            <a:ext cx="9601200" cy="8731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Assumptions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11" y="1708472"/>
            <a:ext cx="10423479" cy="46461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5640" y="1132456"/>
            <a:ext cx="346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Fig:1</a:t>
            </a:r>
          </a:p>
          <a:p>
            <a:pPr algn="ctr"/>
            <a:r>
              <a:rPr lang="en-US" sz="1600" dirty="0" smtClean="0"/>
              <a:t>Earthquake Occurrence all over the years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36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8" y="1965278"/>
            <a:ext cx="10590664" cy="39305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7099" y="1023582"/>
            <a:ext cx="6291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Fig:2</a:t>
            </a:r>
          </a:p>
          <a:p>
            <a:pPr algn="ctr"/>
            <a:r>
              <a:rPr lang="en-US" sz="2400" dirty="0" smtClean="0"/>
              <a:t>Earthquake Occurrence in Los Angeles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8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39033" y="2839070"/>
            <a:ext cx="27977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Fig: 3</a:t>
            </a:r>
          </a:p>
          <a:p>
            <a:pPr algn="ctr"/>
            <a:r>
              <a:rPr lang="en-US" dirty="0" smtClean="0"/>
              <a:t>Earthquake Occurrence in Los Angeles, along with latitude and longitude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8" y="652782"/>
            <a:ext cx="7833815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&amp; </a:t>
            </a:r>
            <a:r>
              <a:rPr lang="en-US" dirty="0" err="1" smtClean="0"/>
              <a:t>Kibana</a:t>
            </a:r>
            <a:endParaRPr lang="en-US" dirty="0" smtClean="0"/>
          </a:p>
          <a:p>
            <a:r>
              <a:rPr lang="en-US" dirty="0" smtClean="0"/>
              <a:t>For Visualization</a:t>
            </a:r>
          </a:p>
          <a:p>
            <a:pPr lvl="1"/>
            <a:r>
              <a:rPr lang="en-US" dirty="0" smtClean="0"/>
              <a:t>Pie Charts</a:t>
            </a:r>
          </a:p>
          <a:p>
            <a:pPr lvl="1"/>
            <a:r>
              <a:rPr lang="en-US" dirty="0" smtClean="0"/>
              <a:t>Bar Graph</a:t>
            </a:r>
          </a:p>
          <a:p>
            <a:r>
              <a:rPr lang="en-US" dirty="0" smtClean="0"/>
              <a:t>Cannot map latitude and longitude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68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more data.</a:t>
            </a:r>
          </a:p>
          <a:p>
            <a:r>
              <a:rPr lang="en-US" dirty="0" smtClean="0"/>
              <a:t>Handle the latitude and longitude, may be through geo-points.</a:t>
            </a:r>
          </a:p>
          <a:p>
            <a:r>
              <a:rPr lang="en-US" dirty="0" smtClean="0"/>
              <a:t>Goal to be achieved: </a:t>
            </a:r>
          </a:p>
          <a:p>
            <a:pPr lvl="1"/>
            <a:r>
              <a:rPr lang="en-US" dirty="0" smtClean="0"/>
              <a:t>Given a location, we can predict whether it </a:t>
            </a:r>
            <a:r>
              <a:rPr lang="en-US" dirty="0"/>
              <a:t> is more likely to receive an occurrence of earthquake in near </a:t>
            </a:r>
            <a:r>
              <a:rPr lang="en-US" dirty="0" smtClean="0"/>
              <a:t>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8483" y="2715904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THANK YOU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589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421</TotalTime>
  <Words>151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Earthquake Data Analysis</vt:lpstr>
      <vt:lpstr>Agenda</vt:lpstr>
      <vt:lpstr>Hypothesis</vt:lpstr>
      <vt:lpstr>Assumptions</vt:lpstr>
      <vt:lpstr>PowerPoint Presentation</vt:lpstr>
      <vt:lpstr>PowerPoint Presentation</vt:lpstr>
      <vt:lpstr>Data &amp; Tools</vt:lpstr>
      <vt:lpstr>Future Analysis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Data Analysis</dc:title>
  <dc:creator>Kishan Mistry</dc:creator>
  <cp:lastModifiedBy>Kishan Mistry</cp:lastModifiedBy>
  <cp:revision>13</cp:revision>
  <dcterms:created xsi:type="dcterms:W3CDTF">2016-05-29T17:46:01Z</dcterms:created>
  <dcterms:modified xsi:type="dcterms:W3CDTF">2016-05-30T00:47:33Z</dcterms:modified>
</cp:coreProperties>
</file>