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B37D51-2A19-43CE-B61E-2B373CDD0883}" type="datetimeFigureOut">
              <a:rPr lang="en-US" smtClean="0"/>
              <a:t>5/29/2016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53227-271F-4A44-9CC4-04C3D79005A2}" type="slidenum">
              <a:rPr lang="en-US" smtClean="0"/>
              <a:t>‹#›</a:t>
            </a:fld>
            <a:endParaRPr lang="en-US"/>
          </a:p>
        </p:txBody>
      </p:sp>
    </p:spTree>
    <p:extLst>
      <p:ext uri="{BB962C8B-B14F-4D97-AF65-F5344CB8AC3E}">
        <p14:creationId xmlns:p14="http://schemas.microsoft.com/office/powerpoint/2010/main" val="241788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B37D51-2A19-43CE-B61E-2B373CDD0883}" type="datetimeFigureOut">
              <a:rPr lang="en-US" smtClean="0"/>
              <a:t>5/29/2016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53227-271F-4A44-9CC4-04C3D79005A2}" type="slidenum">
              <a:rPr lang="en-US" smtClean="0"/>
              <a:t>‹#›</a:t>
            </a:fld>
            <a:endParaRPr lang="en-US"/>
          </a:p>
        </p:txBody>
      </p:sp>
    </p:spTree>
    <p:extLst>
      <p:ext uri="{BB962C8B-B14F-4D97-AF65-F5344CB8AC3E}">
        <p14:creationId xmlns:p14="http://schemas.microsoft.com/office/powerpoint/2010/main" val="202310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B37D51-2A19-43CE-B61E-2B373CDD0883}" type="datetimeFigureOut">
              <a:rPr lang="en-US" smtClean="0"/>
              <a:t>5/29/2016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53227-271F-4A44-9CC4-04C3D79005A2}" type="slidenum">
              <a:rPr lang="en-US" smtClean="0"/>
              <a:t>‹#›</a:t>
            </a:fld>
            <a:endParaRPr lang="en-US"/>
          </a:p>
        </p:txBody>
      </p:sp>
    </p:spTree>
    <p:extLst>
      <p:ext uri="{BB962C8B-B14F-4D97-AF65-F5344CB8AC3E}">
        <p14:creationId xmlns:p14="http://schemas.microsoft.com/office/powerpoint/2010/main" val="326335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B37D51-2A19-43CE-B61E-2B373CDD0883}" type="datetimeFigureOut">
              <a:rPr lang="en-US" smtClean="0"/>
              <a:t>5/29/2016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53227-271F-4A44-9CC4-04C3D79005A2}" type="slidenum">
              <a:rPr lang="en-US" smtClean="0"/>
              <a:t>‹#›</a:t>
            </a:fld>
            <a:endParaRPr lang="en-US"/>
          </a:p>
        </p:txBody>
      </p:sp>
    </p:spTree>
    <p:extLst>
      <p:ext uri="{BB962C8B-B14F-4D97-AF65-F5344CB8AC3E}">
        <p14:creationId xmlns:p14="http://schemas.microsoft.com/office/powerpoint/2010/main" val="202785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B37D51-2A19-43CE-B61E-2B373CDD0883}" type="datetimeFigureOut">
              <a:rPr lang="en-US" smtClean="0"/>
              <a:t>5/29/2016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53227-271F-4A44-9CC4-04C3D79005A2}" type="slidenum">
              <a:rPr lang="en-US" smtClean="0"/>
              <a:t>‹#›</a:t>
            </a:fld>
            <a:endParaRPr lang="en-US"/>
          </a:p>
        </p:txBody>
      </p:sp>
    </p:spTree>
    <p:extLst>
      <p:ext uri="{BB962C8B-B14F-4D97-AF65-F5344CB8AC3E}">
        <p14:creationId xmlns:p14="http://schemas.microsoft.com/office/powerpoint/2010/main" val="249463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B37D51-2A19-43CE-B61E-2B373CDD0883}" type="datetimeFigureOut">
              <a:rPr lang="en-US" smtClean="0"/>
              <a:t>5/29/2016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53227-271F-4A44-9CC4-04C3D79005A2}" type="slidenum">
              <a:rPr lang="en-US" smtClean="0"/>
              <a:t>‹#›</a:t>
            </a:fld>
            <a:endParaRPr lang="en-US"/>
          </a:p>
        </p:txBody>
      </p:sp>
    </p:spTree>
    <p:extLst>
      <p:ext uri="{BB962C8B-B14F-4D97-AF65-F5344CB8AC3E}">
        <p14:creationId xmlns:p14="http://schemas.microsoft.com/office/powerpoint/2010/main" val="69363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B37D51-2A19-43CE-B61E-2B373CDD0883}" type="datetimeFigureOut">
              <a:rPr lang="en-US" smtClean="0"/>
              <a:t>5/29/2016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53227-271F-4A44-9CC4-04C3D79005A2}" type="slidenum">
              <a:rPr lang="en-US" smtClean="0"/>
              <a:t>‹#›</a:t>
            </a:fld>
            <a:endParaRPr lang="en-US"/>
          </a:p>
        </p:txBody>
      </p:sp>
    </p:spTree>
    <p:extLst>
      <p:ext uri="{BB962C8B-B14F-4D97-AF65-F5344CB8AC3E}">
        <p14:creationId xmlns:p14="http://schemas.microsoft.com/office/powerpoint/2010/main" val="180844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B37D51-2A19-43CE-B61E-2B373CDD0883}" type="datetimeFigureOut">
              <a:rPr lang="en-US" smtClean="0"/>
              <a:t>5/29/2016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53227-271F-4A44-9CC4-04C3D79005A2}" type="slidenum">
              <a:rPr lang="en-US" smtClean="0"/>
              <a:t>‹#›</a:t>
            </a:fld>
            <a:endParaRPr lang="en-US"/>
          </a:p>
        </p:txBody>
      </p:sp>
    </p:spTree>
    <p:extLst>
      <p:ext uri="{BB962C8B-B14F-4D97-AF65-F5344CB8AC3E}">
        <p14:creationId xmlns:p14="http://schemas.microsoft.com/office/powerpoint/2010/main" val="336616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B37D51-2A19-43CE-B61E-2B373CDD0883}" type="datetimeFigureOut">
              <a:rPr lang="en-US" smtClean="0"/>
              <a:t>5/29/2016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53227-271F-4A44-9CC4-04C3D79005A2}" type="slidenum">
              <a:rPr lang="en-US" smtClean="0"/>
              <a:t>‹#›</a:t>
            </a:fld>
            <a:endParaRPr lang="en-US"/>
          </a:p>
        </p:txBody>
      </p:sp>
    </p:spTree>
    <p:extLst>
      <p:ext uri="{BB962C8B-B14F-4D97-AF65-F5344CB8AC3E}">
        <p14:creationId xmlns:p14="http://schemas.microsoft.com/office/powerpoint/2010/main" val="3127225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B37D51-2A19-43CE-B61E-2B373CDD0883}" type="datetimeFigureOut">
              <a:rPr lang="en-US" smtClean="0"/>
              <a:t>5/29/2016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53227-271F-4A44-9CC4-04C3D79005A2}" type="slidenum">
              <a:rPr lang="en-US" smtClean="0"/>
              <a:t>‹#›</a:t>
            </a:fld>
            <a:endParaRPr lang="en-US"/>
          </a:p>
        </p:txBody>
      </p:sp>
    </p:spTree>
    <p:extLst>
      <p:ext uri="{BB962C8B-B14F-4D97-AF65-F5344CB8AC3E}">
        <p14:creationId xmlns:p14="http://schemas.microsoft.com/office/powerpoint/2010/main" val="4098112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B37D51-2A19-43CE-B61E-2B373CDD0883}" type="datetimeFigureOut">
              <a:rPr lang="en-US" smtClean="0"/>
              <a:t>5/29/2016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53227-271F-4A44-9CC4-04C3D79005A2}" type="slidenum">
              <a:rPr lang="en-US" smtClean="0"/>
              <a:t>‹#›</a:t>
            </a:fld>
            <a:endParaRPr lang="en-US"/>
          </a:p>
        </p:txBody>
      </p:sp>
    </p:spTree>
    <p:extLst>
      <p:ext uri="{BB962C8B-B14F-4D97-AF65-F5344CB8AC3E}">
        <p14:creationId xmlns:p14="http://schemas.microsoft.com/office/powerpoint/2010/main" val="165261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B37D51-2A19-43CE-B61E-2B373CDD0883}" type="datetimeFigureOut">
              <a:rPr lang="en-US" smtClean="0"/>
              <a:t>5/29/2016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53227-271F-4A44-9CC4-04C3D79005A2}" type="slidenum">
              <a:rPr lang="en-US" smtClean="0"/>
              <a:t>‹#›</a:t>
            </a:fld>
            <a:endParaRPr lang="en-US"/>
          </a:p>
        </p:txBody>
      </p:sp>
    </p:spTree>
    <p:extLst>
      <p:ext uri="{BB962C8B-B14F-4D97-AF65-F5344CB8AC3E}">
        <p14:creationId xmlns:p14="http://schemas.microsoft.com/office/powerpoint/2010/main" val="98730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Traffic </a:t>
            </a:r>
            <a:r>
              <a:rPr lang="en-US" smtClean="0"/>
              <a:t>&amp; Parking Violation</a:t>
            </a:r>
            <a:endParaRPr lang="en-US" dirty="0"/>
          </a:p>
        </p:txBody>
      </p:sp>
      <p:sp>
        <p:nvSpPr>
          <p:cNvPr id="3" name="Subtitle 2"/>
          <p:cNvSpPr>
            <a:spLocks noGrp="1"/>
          </p:cNvSpPr>
          <p:nvPr>
            <p:ph type="subTitle" idx="1"/>
          </p:nvPr>
        </p:nvSpPr>
        <p:spPr/>
        <p:txBody>
          <a:bodyPr/>
          <a:lstStyle/>
          <a:p>
            <a:r>
              <a:rPr lang="en-US" dirty="0" smtClean="0"/>
              <a:t>Team Members:</a:t>
            </a:r>
          </a:p>
          <a:p>
            <a:r>
              <a:rPr lang="en-US" dirty="0" err="1" smtClean="0"/>
              <a:t>Harsheel</a:t>
            </a:r>
            <a:r>
              <a:rPr lang="en-US" dirty="0" smtClean="0"/>
              <a:t> Shah</a:t>
            </a:r>
          </a:p>
          <a:p>
            <a:r>
              <a:rPr lang="en-US" dirty="0" smtClean="0"/>
              <a:t>Neil </a:t>
            </a:r>
            <a:r>
              <a:rPr lang="en-US" dirty="0" err="1" smtClean="0"/>
              <a:t>Choksi</a:t>
            </a:r>
            <a:endParaRPr lang="en-US" dirty="0"/>
          </a:p>
        </p:txBody>
      </p:sp>
    </p:spTree>
    <p:extLst>
      <p:ext uri="{BB962C8B-B14F-4D97-AF65-F5344CB8AC3E}">
        <p14:creationId xmlns:p14="http://schemas.microsoft.com/office/powerpoint/2010/main" val="310491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Agenda</a:t>
            </a:r>
            <a:endParaRPr lang="en-US" dirty="0"/>
          </a:p>
        </p:txBody>
      </p:sp>
      <p:sp>
        <p:nvSpPr>
          <p:cNvPr id="3" name="Subtitle 2"/>
          <p:cNvSpPr>
            <a:spLocks noGrp="1"/>
          </p:cNvSpPr>
          <p:nvPr>
            <p:ph type="subTitle" idx="1"/>
          </p:nvPr>
        </p:nvSpPr>
        <p:spPr/>
        <p:txBody>
          <a:bodyPr>
            <a:normAutofit lnSpcReduction="10000"/>
          </a:bodyPr>
          <a:lstStyle/>
          <a:p>
            <a:r>
              <a:rPr lang="en-US" dirty="0" smtClean="0"/>
              <a:t>Our agenda is to identify the </a:t>
            </a:r>
            <a:r>
              <a:rPr lang="en-US" dirty="0" smtClean="0"/>
              <a:t>main reasons behind parking </a:t>
            </a:r>
            <a:r>
              <a:rPr lang="en-US" dirty="0" smtClean="0"/>
              <a:t>and traffic violations </a:t>
            </a:r>
            <a:r>
              <a:rPr lang="en-US" dirty="0" smtClean="0"/>
              <a:t>occurring in all states </a:t>
            </a:r>
            <a:r>
              <a:rPr lang="en-US" dirty="0" smtClean="0"/>
              <a:t>of </a:t>
            </a:r>
            <a:r>
              <a:rPr lang="en-US" dirty="0" smtClean="0"/>
              <a:t>USA. </a:t>
            </a:r>
            <a:r>
              <a:rPr lang="en-US" dirty="0" smtClean="0"/>
              <a:t>With this data, we can analyze the </a:t>
            </a:r>
            <a:r>
              <a:rPr lang="en-US" dirty="0" smtClean="0"/>
              <a:t>increasing reasons behind violation in different departments like Police, Traffic department and Department of transportation and can analyze </a:t>
            </a:r>
            <a:r>
              <a:rPr lang="en-US" dirty="0" smtClean="0"/>
              <a:t>how </a:t>
            </a:r>
            <a:r>
              <a:rPr lang="en-US" dirty="0" smtClean="0"/>
              <a:t>can these be minimized to a certain extent.</a:t>
            </a:r>
            <a:endParaRPr lang="en-US" dirty="0"/>
          </a:p>
        </p:txBody>
      </p:sp>
    </p:spTree>
    <p:extLst>
      <p:ext uri="{BB962C8B-B14F-4D97-AF65-F5344CB8AC3E}">
        <p14:creationId xmlns:p14="http://schemas.microsoft.com/office/powerpoint/2010/main" val="110437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16622"/>
          </a:xfrm>
        </p:spPr>
        <p:txBody>
          <a:bodyPr>
            <a:normAutofit/>
          </a:bodyPr>
          <a:lstStyle/>
          <a:p>
            <a:r>
              <a:rPr lang="en-US" dirty="0" smtClean="0"/>
              <a:t>Hypothesis and Assumptions</a:t>
            </a:r>
            <a:r>
              <a:rPr lang="en-US" dirty="0"/>
              <a:t/>
            </a:r>
            <a:br>
              <a:rPr lang="en-US" dirty="0"/>
            </a:br>
            <a:endParaRPr lang="en-US" dirty="0"/>
          </a:p>
        </p:txBody>
      </p:sp>
      <p:sp>
        <p:nvSpPr>
          <p:cNvPr id="3" name="Subtitle 2"/>
          <p:cNvSpPr>
            <a:spLocks noGrp="1"/>
          </p:cNvSpPr>
          <p:nvPr>
            <p:ph type="subTitle" idx="1"/>
          </p:nvPr>
        </p:nvSpPr>
        <p:spPr>
          <a:xfrm>
            <a:off x="491319" y="3602038"/>
            <a:ext cx="11054687" cy="1655762"/>
          </a:xfrm>
        </p:spPr>
        <p:txBody>
          <a:bodyPr>
            <a:normAutofit fontScale="92500" lnSpcReduction="20000"/>
          </a:bodyPr>
          <a:lstStyle/>
          <a:p>
            <a:r>
              <a:rPr lang="en-US" dirty="0" smtClean="0"/>
              <a:t>Based on the data and evidences we collected we can assume that most of the violations occurred in highly dense states due to the less number of parking spots available compared to the vehicles. </a:t>
            </a:r>
            <a:r>
              <a:rPr lang="en-US" dirty="0" smtClean="0"/>
              <a:t>The collected data shows that violations in each states increases gradually every year by year.            </a:t>
            </a:r>
            <a:endParaRPr lang="en-US" dirty="0" smtClean="0"/>
          </a:p>
          <a:p>
            <a:r>
              <a:rPr lang="en-US" dirty="0" smtClean="0"/>
              <a:t>We </a:t>
            </a:r>
            <a:r>
              <a:rPr lang="en-US" dirty="0" smtClean="0"/>
              <a:t>assume that there is a time frame wherein these violations are doubled than the usual ones and is due to the rush of people </a:t>
            </a:r>
            <a:r>
              <a:rPr lang="en-US" smtClean="0"/>
              <a:t>during </a:t>
            </a:r>
            <a:r>
              <a:rPr lang="en-US" smtClean="0"/>
              <a:t>peak </a:t>
            </a:r>
            <a:r>
              <a:rPr lang="en-US" dirty="0" smtClean="0"/>
              <a:t>hours which makes them undergo such violations.</a:t>
            </a:r>
            <a:endParaRPr lang="en-US" dirty="0"/>
          </a:p>
        </p:txBody>
      </p:sp>
    </p:spTree>
    <p:extLst>
      <p:ext uri="{BB962C8B-B14F-4D97-AF65-F5344CB8AC3E}">
        <p14:creationId xmlns:p14="http://schemas.microsoft.com/office/powerpoint/2010/main" val="279735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Approach and methods</a:t>
            </a:r>
            <a:r>
              <a:rPr lang="en-US" dirty="0"/>
              <a:t/>
            </a:r>
            <a:br>
              <a:rPr lang="en-US" dirty="0"/>
            </a:br>
            <a:endParaRPr lang="en-US" dirty="0"/>
          </a:p>
        </p:txBody>
      </p:sp>
      <p:sp>
        <p:nvSpPr>
          <p:cNvPr id="3" name="Subtitle 2"/>
          <p:cNvSpPr>
            <a:spLocks noGrp="1"/>
          </p:cNvSpPr>
          <p:nvPr>
            <p:ph type="subTitle" idx="1"/>
          </p:nvPr>
        </p:nvSpPr>
        <p:spPr>
          <a:xfrm>
            <a:off x="1524000" y="3602037"/>
            <a:ext cx="9144000" cy="2225557"/>
          </a:xfrm>
        </p:spPr>
        <p:txBody>
          <a:bodyPr>
            <a:normAutofit fontScale="92500"/>
          </a:bodyPr>
          <a:lstStyle/>
          <a:p>
            <a:pPr marL="342900" indent="-342900">
              <a:buFont typeface="Arial" panose="020B0604020202020204" pitchFamily="34" charset="0"/>
              <a:buChar char="•"/>
            </a:pPr>
            <a:r>
              <a:rPr lang="en-US" dirty="0" smtClean="0"/>
              <a:t>In </a:t>
            </a:r>
            <a:r>
              <a:rPr lang="en-US" dirty="0" smtClean="0"/>
              <a:t>our </a:t>
            </a:r>
            <a:r>
              <a:rPr lang="en-US" dirty="0" smtClean="0"/>
              <a:t>data </a:t>
            </a:r>
            <a:r>
              <a:rPr lang="en-US" dirty="0" smtClean="0"/>
              <a:t>we see the </a:t>
            </a:r>
            <a:r>
              <a:rPr lang="en-US" dirty="0" smtClean="0"/>
              <a:t>different states, violation Issuing agency and reasons behind violation.</a:t>
            </a:r>
          </a:p>
          <a:p>
            <a:pPr marL="342900" indent="-342900">
              <a:buFont typeface="Arial" panose="020B0604020202020204" pitchFamily="34" charset="0"/>
              <a:buChar char="•"/>
            </a:pPr>
            <a:r>
              <a:rPr lang="en-US" dirty="0" smtClean="0"/>
              <a:t>Based on the above data we are analyzing the different ways to reduce it.</a:t>
            </a:r>
            <a:r>
              <a:rPr lang="en-US" dirty="0" smtClean="0"/>
              <a:t> </a:t>
            </a:r>
          </a:p>
          <a:p>
            <a:pPr marL="342900" indent="-342900">
              <a:buFont typeface="Arial" panose="020B0604020202020204" pitchFamily="34" charset="0"/>
              <a:buChar char="•"/>
            </a:pPr>
            <a:r>
              <a:rPr lang="en-US" dirty="0" smtClean="0"/>
              <a:t>. </a:t>
            </a:r>
            <a:r>
              <a:rPr lang="en-US" dirty="0"/>
              <a:t>We have justified our approach and analyses using Area, Data, Pie and Vertical Bar charts in </a:t>
            </a:r>
            <a:r>
              <a:rPr lang="en-US" dirty="0" err="1"/>
              <a:t>Kibana</a:t>
            </a:r>
            <a:r>
              <a:rPr lang="en-US" dirty="0"/>
              <a:t> and have extracted data from Elastic Search</a:t>
            </a:r>
            <a:endParaRPr lang="en-US" dirty="0"/>
          </a:p>
        </p:txBody>
      </p:sp>
    </p:spTree>
    <p:extLst>
      <p:ext uri="{BB962C8B-B14F-4D97-AF65-F5344CB8AC3E}">
        <p14:creationId xmlns:p14="http://schemas.microsoft.com/office/powerpoint/2010/main" val="260387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Findings</a:t>
            </a:r>
            <a:r>
              <a:rPr lang="en-US" dirty="0"/>
              <a:t/>
            </a:r>
            <a:br>
              <a:rPr lang="en-US" dirty="0"/>
            </a:br>
            <a:endParaRPr lang="en-US" dirty="0"/>
          </a:p>
        </p:txBody>
      </p:sp>
      <p:sp>
        <p:nvSpPr>
          <p:cNvPr id="3" name="Subtitle 2"/>
          <p:cNvSpPr>
            <a:spLocks noGrp="1"/>
          </p:cNvSpPr>
          <p:nvPr>
            <p:ph type="subTitle" idx="1"/>
          </p:nvPr>
        </p:nvSpPr>
        <p:spPr/>
        <p:txBody>
          <a:bodyPr>
            <a:normAutofit/>
          </a:bodyPr>
          <a:lstStyle/>
          <a:p>
            <a:r>
              <a:rPr lang="en-US" dirty="0" smtClean="0"/>
              <a:t>Based on the assumptions, increasing number of population is one of th</a:t>
            </a:r>
            <a:r>
              <a:rPr lang="en-US" dirty="0" smtClean="0"/>
              <a:t>e main reason behind v</a:t>
            </a:r>
            <a:r>
              <a:rPr lang="en-US" dirty="0" smtClean="0"/>
              <a:t>iolations occurring in those states.</a:t>
            </a:r>
            <a:endParaRPr lang="en-US" dirty="0" smtClean="0"/>
          </a:p>
          <a:p>
            <a:r>
              <a:rPr lang="en-US" dirty="0" smtClean="0"/>
              <a:t> </a:t>
            </a:r>
            <a:endParaRPr lang="en-US" dirty="0"/>
          </a:p>
        </p:txBody>
      </p:sp>
    </p:spTree>
    <p:extLst>
      <p:ext uri="{BB962C8B-B14F-4D97-AF65-F5344CB8AC3E}">
        <p14:creationId xmlns:p14="http://schemas.microsoft.com/office/powerpoint/2010/main" val="243293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6172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246</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Traffic &amp; Parking Violation</vt:lpstr>
      <vt:lpstr>Agenda</vt:lpstr>
      <vt:lpstr>Hypothesis and Assumptions </vt:lpstr>
      <vt:lpstr>Approach and methods </vt:lpstr>
      <vt:lpstr>Findings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Bigdata – Homework3</dc:title>
  <dc:creator>Akhil</dc:creator>
  <cp:lastModifiedBy>Neil Choksi</cp:lastModifiedBy>
  <cp:revision>24</cp:revision>
  <dcterms:created xsi:type="dcterms:W3CDTF">2016-05-29T08:09:59Z</dcterms:created>
  <dcterms:modified xsi:type="dcterms:W3CDTF">2016-05-30T03:10:03Z</dcterms:modified>
</cp:coreProperties>
</file>