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94" d="100"/>
          <a:sy n="94" d="100"/>
        </p:scale>
        <p:origin x="-21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03EF0-8753-44DF-AA38-4A6D1EBD8F2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65ABE-0AC8-4CC6-99A2-1695200D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65ABE-0AC8-4CC6-99A2-1695200DC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sample finding of just one of the scenes (bus)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65ABE-0AC8-4CC6-99A2-1695200DC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sample finding of just one of the scenes </a:t>
            </a:r>
            <a:r>
              <a:rPr lang="en-US" baseline="0" dirty="0" smtClean="0"/>
              <a:t>(tram)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65ABE-0AC8-4CC6-99A2-1695200DC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of Acoustic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Miles</a:t>
            </a:r>
          </a:p>
          <a:p>
            <a:r>
              <a:rPr lang="en-US" dirty="0" smtClean="0"/>
              <a:t>Kevin Parton</a:t>
            </a:r>
          </a:p>
          <a:p>
            <a:r>
              <a:rPr lang="en-US" dirty="0" smtClean="0"/>
              <a:t>Raymond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 is possible to classify a recording into predefined classes by using audio waveform calculations. </a:t>
            </a:r>
          </a:p>
          <a:p>
            <a:r>
              <a:rPr lang="en-US" dirty="0" smtClean="0"/>
              <a:t>We will be using the following classes: </a:t>
            </a:r>
          </a:p>
          <a:p>
            <a:pPr lvl="1"/>
            <a:r>
              <a:rPr lang="en-US" dirty="0" smtClean="0"/>
              <a:t>Bus </a:t>
            </a:r>
          </a:p>
          <a:p>
            <a:pPr lvl="1"/>
            <a:r>
              <a:rPr lang="en-US" dirty="0" smtClean="0"/>
              <a:t>Café/Restaurant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City Center</a:t>
            </a:r>
          </a:p>
          <a:p>
            <a:pPr lvl="1"/>
            <a:r>
              <a:rPr lang="en-US" dirty="0" smtClean="0"/>
              <a:t>Forest Path</a:t>
            </a:r>
          </a:p>
          <a:p>
            <a:pPr lvl="1"/>
            <a:r>
              <a:rPr lang="en-US" dirty="0" smtClean="0"/>
              <a:t>Grocery Store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Lakeside Beach</a:t>
            </a:r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Metro Station</a:t>
            </a:r>
          </a:p>
          <a:p>
            <a:pPr lvl="1"/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Residential Area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Tram</a:t>
            </a:r>
          </a:p>
          <a:p>
            <a:pPr lvl="1"/>
            <a:r>
              <a:rPr lang="en-US" dirty="0" smtClean="0"/>
              <a:t>Urban Park</a:t>
            </a:r>
          </a:p>
        </p:txBody>
      </p:sp>
    </p:spTree>
    <p:extLst>
      <p:ext uri="{BB962C8B-B14F-4D97-AF65-F5344CB8AC3E}">
        <p14:creationId xmlns:p14="http://schemas.microsoft.com/office/powerpoint/2010/main" val="4580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sample audio files provided by IEEE </a:t>
            </a:r>
            <a:r>
              <a:rPr lang="en-US" dirty="0"/>
              <a:t>AASP </a:t>
            </a:r>
            <a:r>
              <a:rPr lang="en-US" dirty="0" smtClean="0"/>
              <a:t>Challenge</a:t>
            </a:r>
            <a:endParaRPr lang="en-US" dirty="0"/>
          </a:p>
          <a:p>
            <a:r>
              <a:rPr lang="en-US" dirty="0" smtClean="0"/>
              <a:t>Determine Mel-Frequency Cepstrum Coefficients (MFCCs) of an audio file </a:t>
            </a:r>
          </a:p>
          <a:p>
            <a:r>
              <a:rPr lang="en-US" dirty="0" smtClean="0"/>
              <a:t>Use machine learning and statistical pattern recognition to predict </a:t>
            </a:r>
            <a:r>
              <a:rPr lang="en-US" dirty="0" smtClean="0"/>
              <a:t>and classify </a:t>
            </a:r>
            <a:r>
              <a:rPr lang="en-US" dirty="0" smtClean="0"/>
              <a:t>other audio scenes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MFCCs represent short-term power spectrum of a sound </a:t>
            </a:r>
          </a:p>
          <a:p>
            <a:r>
              <a:rPr lang="en-US" dirty="0" smtClean="0"/>
              <a:t>MFCCs are meant to approximate human auditory system’s response </a:t>
            </a:r>
          </a:p>
          <a:p>
            <a:r>
              <a:rPr lang="en-US" dirty="0" smtClean="0"/>
              <a:t>Commonly used for voice recognition </a:t>
            </a:r>
            <a:endParaRPr lang="en-US" dirty="0"/>
          </a:p>
          <a:p>
            <a:r>
              <a:rPr lang="en-US" dirty="0" smtClean="0"/>
              <a:t>In the course of our project we will have to discover which statistical representation (mean, median, mode, or some aggregate) is optimal</a:t>
            </a:r>
          </a:p>
        </p:txBody>
      </p:sp>
    </p:spTree>
    <p:extLst>
      <p:ext uri="{BB962C8B-B14F-4D97-AF65-F5344CB8AC3E}">
        <p14:creationId xmlns:p14="http://schemas.microsoft.com/office/powerpoint/2010/main" val="31720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collected and stored using Python/MongoDB</a:t>
            </a:r>
          </a:p>
          <a:p>
            <a:r>
              <a:rPr lang="en-US" dirty="0" smtClean="0"/>
              <a:t>Implemented </a:t>
            </a:r>
            <a:r>
              <a:rPr lang="en-US" dirty="0" smtClean="0"/>
              <a:t>use of an initial </a:t>
            </a:r>
            <a:r>
              <a:rPr lang="en-US" dirty="0" smtClean="0"/>
              <a:t>classification algorithm </a:t>
            </a:r>
          </a:p>
          <a:p>
            <a:r>
              <a:rPr lang="en-US" dirty="0" smtClean="0"/>
              <a:t>Visualization of those initial </a:t>
            </a:r>
            <a:r>
              <a:rPr lang="en-US" dirty="0" smtClean="0"/>
              <a:t>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Findings</a:t>
            </a:r>
            <a:endParaRPr lang="en-US" dirty="0"/>
          </a:p>
        </p:txBody>
      </p:sp>
      <p:pic>
        <p:nvPicPr>
          <p:cNvPr id="1027" name="Picture 3" descr="C:\Users\Raymond\Desktop\1ecab4888af3442b8a50822a021f29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34400" cy="45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Findings</a:t>
            </a:r>
            <a:endParaRPr lang="en-US" dirty="0"/>
          </a:p>
        </p:txBody>
      </p:sp>
      <p:pic>
        <p:nvPicPr>
          <p:cNvPr id="1026" name="Picture 2" descr="C:\Users\Raymond\Downloads\tram_hist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40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Confusion Matrix from Support Vector Machine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4419600" cy="43251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Effective ness of classifier </a:t>
            </a:r>
          </a:p>
          <a:p>
            <a:r>
              <a:rPr lang="en-US" sz="1800" dirty="0" smtClean="0"/>
              <a:t>Lower right: True positive </a:t>
            </a:r>
          </a:p>
          <a:p>
            <a:r>
              <a:rPr lang="en-US" sz="1800" dirty="0" smtClean="0"/>
              <a:t>Upper left: true negative</a:t>
            </a:r>
          </a:p>
          <a:p>
            <a:r>
              <a:rPr lang="en-US" sz="1800" dirty="0" smtClean="0"/>
              <a:t>Upper right: false positive,</a:t>
            </a:r>
          </a:p>
          <a:p>
            <a:r>
              <a:rPr lang="en-US" sz="1800" dirty="0" smtClean="0"/>
              <a:t>Lower left: false negative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4191000" y="2514600"/>
            <a:ext cx="4494103" cy="3177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AASP Challenge also provides a second large set of audio files to test solutions </a:t>
            </a:r>
          </a:p>
          <a:p>
            <a:r>
              <a:rPr lang="en-US" dirty="0" smtClean="0"/>
              <a:t>Continuously document and improve accuracy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422</TotalTime>
  <Words>253</Words>
  <Application>Microsoft Office PowerPoint</Application>
  <PresentationFormat>On-screen Show (4:3)</PresentationFormat>
  <Paragraphs>51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Classification of Acoustic Scenes</vt:lpstr>
      <vt:lpstr>Hypothesis</vt:lpstr>
      <vt:lpstr>Method Overview</vt:lpstr>
      <vt:lpstr>MFCCs</vt:lpstr>
      <vt:lpstr>Current Findings</vt:lpstr>
      <vt:lpstr>Current Findings</vt:lpstr>
      <vt:lpstr>Current Findings</vt:lpstr>
      <vt:lpstr>Example Confusion Matrix from Support Vector Machine Results</vt:lpstr>
      <vt:lpstr>The 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</dc:creator>
  <cp:lastModifiedBy>Raymond</cp:lastModifiedBy>
  <cp:revision>29</cp:revision>
  <dcterms:created xsi:type="dcterms:W3CDTF">2006-08-16T00:00:00Z</dcterms:created>
  <dcterms:modified xsi:type="dcterms:W3CDTF">2016-06-08T23:03:33Z</dcterms:modified>
</cp:coreProperties>
</file>