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D1AC-74D1-4A5B-B54E-5E783E9E174D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34A9-3CA8-4603-B1C3-A086661DB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514599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Social Intelligence </a:t>
            </a:r>
            <a:r>
              <a:rPr lang="en-US" sz="5400" b="1" dirty="0" smtClean="0"/>
              <a:t>&amp; </a:t>
            </a:r>
            <a:r>
              <a:rPr lang="en-US" sz="5400" b="1" dirty="0" smtClean="0"/>
              <a:t>IQ as Academic Performance Predictors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467600" cy="1905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California State University Los Angeles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Student A, Student B, Student C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4953000"/>
            <a:ext cx="5754625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DISCLAIMER: This presentation is completely gibberish.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Presented here as a reference for what I would expect your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project to show.  Only a RECOMMENDATION.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3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is social intelligence a better predictor of academic performance than IQ?</a:t>
            </a:r>
          </a:p>
        </p:txBody>
      </p:sp>
    </p:spTree>
    <p:extLst>
      <p:ext uri="{BB962C8B-B14F-4D97-AF65-F5344CB8AC3E}">
        <p14:creationId xmlns:p14="http://schemas.microsoft.com/office/powerpoint/2010/main" val="68461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Research Methodology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Generate IQ data model based on normal distribution.</a:t>
            </a:r>
          </a:p>
          <a:p>
            <a:r>
              <a:rPr lang="en-US" dirty="0" smtClean="0"/>
              <a:t>Acquired social intelligence rating based on social media rating using sentiment analysis.</a:t>
            </a:r>
          </a:p>
          <a:p>
            <a:pPr lvl="1"/>
            <a:r>
              <a:rPr lang="en-US" dirty="0" smtClean="0"/>
              <a:t>Detect religious reference and job satisfaction</a:t>
            </a:r>
          </a:p>
          <a:p>
            <a:pPr lvl="1"/>
            <a:r>
              <a:rPr lang="en-US" dirty="0" smtClean="0"/>
              <a:t>Map against IQ distribution</a:t>
            </a:r>
          </a:p>
          <a:p>
            <a:r>
              <a:rPr lang="en-US" dirty="0" smtClean="0"/>
              <a:t>Tools used: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for numerical analysis</a:t>
            </a:r>
          </a:p>
          <a:p>
            <a:pPr lvl="1"/>
            <a:r>
              <a:rPr lang="en-US" dirty="0" smtClean="0"/>
              <a:t>Sentimental Analysis python library</a:t>
            </a:r>
          </a:p>
          <a:p>
            <a:pPr lvl="1"/>
            <a:r>
              <a:rPr lang="en-US" dirty="0" smtClean="0"/>
              <a:t>Pandas for data analytic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66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Statistical Calculation</a:t>
            </a:r>
            <a:endParaRPr lang="en-US" b="1" dirty="0"/>
          </a:p>
        </p:txBody>
      </p:sp>
      <p:pic>
        <p:nvPicPr>
          <p:cNvPr id="5" name="Content Placeholder 4" descr="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52400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1828800" y="6096000"/>
            <a:ext cx="56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IQ distribution generated using Gaussian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7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Atheism vs. Intelligence Metrics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096000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Lack of religious Preference does not translate to high IQ</a:t>
            </a:r>
            <a:endParaRPr lang="en-US" dirty="0"/>
          </a:p>
        </p:txBody>
      </p:sp>
      <p:pic>
        <p:nvPicPr>
          <p:cNvPr id="4" name="Content Placeholder 3" descr="Screen Shot 2015-05-30 at 7.34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9" b="10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203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Social Intelligence vs. Score Predictor</a:t>
            </a:r>
            <a:endParaRPr lang="en-US" b="1" dirty="0"/>
          </a:p>
        </p:txBody>
      </p:sp>
      <p:pic>
        <p:nvPicPr>
          <p:cNvPr id="4" name="Content Placeholder 3" descr="EQ-outcome-scat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6" b="10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680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Global Wealth and Religion Distribution</a:t>
            </a:r>
            <a:endParaRPr lang="en-US" sz="3600" b="1" dirty="0"/>
          </a:p>
        </p:txBody>
      </p:sp>
      <p:pic>
        <p:nvPicPr>
          <p:cNvPr id="5" name="Content Placeholder 4" descr="Blog_Pew_Religiosity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b="16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476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Educational Outcome Categorized by Religious Affiliation</a:t>
            </a:r>
            <a:endParaRPr lang="en-US" sz="3600" b="1" dirty="0"/>
          </a:p>
        </p:txBody>
      </p:sp>
      <p:pic>
        <p:nvPicPr>
          <p:cNvPr id="4" name="Content Placeholder 3" descr="Educational_Ranking_by_Religious_Group_-_2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" b="2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493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Emotional Intelligence is a good predictor of academics performance</a:t>
            </a:r>
          </a:p>
          <a:p>
            <a:pPr lvl="1"/>
            <a:r>
              <a:rPr lang="en-US" dirty="0" smtClean="0"/>
              <a:t>Not necessarily better than IQ</a:t>
            </a:r>
          </a:p>
          <a:p>
            <a:pPr lvl="1"/>
            <a:r>
              <a:rPr lang="en-US" dirty="0" smtClean="0"/>
              <a:t>Religious sentiment influence academics performance</a:t>
            </a:r>
          </a:p>
          <a:p>
            <a:r>
              <a:rPr lang="en-US" dirty="0" smtClean="0"/>
              <a:t>Recommendation:</a:t>
            </a:r>
          </a:p>
          <a:p>
            <a:pPr lvl="1"/>
            <a:r>
              <a:rPr lang="en-US" dirty="0" smtClean="0"/>
              <a:t>Balanced outlook on religion and social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8540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182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Social Intelligence &amp; IQ as Academic Performance Predictors</vt:lpstr>
      <vt:lpstr>Research Question</vt:lpstr>
      <vt:lpstr>Research Methodology</vt:lpstr>
      <vt:lpstr>Statistical Calculation</vt:lpstr>
      <vt:lpstr>Atheism vs. Intelligence Metrics</vt:lpstr>
      <vt:lpstr>Social Intelligence vs. Score Predictor</vt:lpstr>
      <vt:lpstr>Global Wealth and Religion Distribution</vt:lpstr>
      <vt:lpstr>Educational Outcome Categorized by Religious Affiliation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Cricket  Predictive Analysis</dc:title>
  <dc:creator>Gaurav Sisodiya</dc:creator>
  <cp:lastModifiedBy>John Tran</cp:lastModifiedBy>
  <cp:revision>16</cp:revision>
  <dcterms:created xsi:type="dcterms:W3CDTF">2015-05-24T08:13:25Z</dcterms:created>
  <dcterms:modified xsi:type="dcterms:W3CDTF">2015-05-31T02:50:55Z</dcterms:modified>
</cp:coreProperties>
</file>