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43950" y="1578400"/>
            <a:ext cx="521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ImageNet Classification with Deep Convolutional Neural Networks</a:t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Patrapee Pongtana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55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one convolutional layer is removed, then the performance massively decreased.  Thus, this specific architecture will be strictly tie to this accuracy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longer and larger dataset we can obtain, the better performance we will get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Architecture</a:t>
            </a:r>
            <a:endParaRPr b="1" sz="36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Eight learned layers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Five convolutional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fully-connected</a:t>
            </a:r>
            <a:endParaRPr sz="1800"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1297500" y="2804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Goal</a:t>
            </a:r>
            <a:endParaRPr b="1" sz="3000"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97500" y="3429225"/>
            <a:ext cx="70389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Accomplish the training the dataset as fast as possible while maintaining the robust of the model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Rectified Linear Units (ReLUs)</a:t>
            </a:r>
            <a:endParaRPr b="1" sz="30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 model without ReLUs is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with ReLUs activation function is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using ReLUs and trained on four-layer convolutional network, the result is shown below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175" y="1636375"/>
            <a:ext cx="17621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100" y="1978175"/>
            <a:ext cx="20193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 b="32463" l="30577" r="25063" t="37615"/>
          <a:stretch/>
        </p:blipFill>
        <p:spPr>
          <a:xfrm>
            <a:off x="1667425" y="3050325"/>
            <a:ext cx="5809151" cy="195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Traditional Activation Functions</a:t>
            </a:r>
            <a:endParaRPr b="1" sz="30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40426" l="31552" r="26634" t="33896"/>
          <a:stretch/>
        </p:blipFill>
        <p:spPr>
          <a:xfrm>
            <a:off x="602888" y="1415150"/>
            <a:ext cx="7938226" cy="27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705675" y="4437825"/>
            <a:ext cx="3700800" cy="59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Sigmoid Function: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367900" y="4359388"/>
            <a:ext cx="1615200" cy="7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096" y="4377033"/>
            <a:ext cx="1606795" cy="7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700025" y="4437850"/>
            <a:ext cx="3700800" cy="59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tanh</a:t>
            </a:r>
            <a:r>
              <a:rPr lang="en">
                <a:solidFill>
                  <a:srgbClr val="FFFFFF"/>
                </a:solidFill>
              </a:rPr>
              <a:t> Function: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600" y="4478750"/>
            <a:ext cx="1231175" cy="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Not Fast Enough? Add more GPUs!</a:t>
            </a:r>
            <a:endParaRPr b="1" sz="2900"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GPU has a big role in term of computation speed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 GPUs, such as GTX 580, is capable of cross-GPU paralleization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read and write memory without a delay from host memory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Cross-validation should be considered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Overall Architecture</a:t>
            </a:r>
            <a:endParaRPr sz="30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83740" l="0" r="0" t="4478"/>
          <a:stretch/>
        </p:blipFill>
        <p:spPr>
          <a:xfrm>
            <a:off x="178763" y="1649299"/>
            <a:ext cx="8786468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Filtering</a:t>
            </a:r>
            <a:endParaRPr sz="30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71681" l="9744" r="28147" t="16536"/>
          <a:stretch/>
        </p:blipFill>
        <p:spPr>
          <a:xfrm>
            <a:off x="2088387" y="969975"/>
            <a:ext cx="5457125" cy="29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50000" y="3973400"/>
            <a:ext cx="78393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26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Max Pooling</a:t>
            </a:r>
            <a:endParaRPr sz="3000"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42987" l="0" r="0" t="41348"/>
          <a:stretch/>
        </p:blipFill>
        <p:spPr>
          <a:xfrm>
            <a:off x="772799" y="1567550"/>
            <a:ext cx="7598400" cy="33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ReLUs Activation</a:t>
            </a:r>
            <a:endParaRPr sz="3000"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9044" l="0" r="0" t="61533"/>
          <a:stretch/>
        </p:blipFill>
        <p:spPr>
          <a:xfrm>
            <a:off x="1933225" y="1307850"/>
            <a:ext cx="4510875" cy="373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