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5B6C-1EC3-4E83-BBDF-181DBDED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45564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U-Net: Convolutional Network for Segmentation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F98B-BCCE-403C-B5C7-D6AA2410D6C3}"/>
              </a:ext>
            </a:extLst>
          </p:cNvPr>
          <p:cNvSpPr txBox="1"/>
          <p:nvPr/>
        </p:nvSpPr>
        <p:spPr>
          <a:xfrm>
            <a:off x="4805482" y="3842211"/>
            <a:ext cx="38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</a:t>
            </a:r>
            <a:r>
              <a:rPr lang="en-US" dirty="0" err="1"/>
              <a:t>Chanon</a:t>
            </a:r>
            <a:r>
              <a:rPr lang="en-US" dirty="0"/>
              <a:t> </a:t>
            </a:r>
            <a:r>
              <a:rPr lang="en-US" dirty="0" err="1"/>
              <a:t>Chantaduly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0AF-2ADD-43FA-815F-0B39A13D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U-Net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2C70D-98F0-4E9F-8833-E8901B30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5" y="1912140"/>
            <a:ext cx="257306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97957-8066-4BF8-A53A-B15F9078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02" y="1912139"/>
            <a:ext cx="257306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6EBCC-F52C-4B83-840B-FC0D2496CE97}"/>
              </a:ext>
            </a:extLst>
          </p:cNvPr>
          <p:cNvSpPr txBox="1"/>
          <p:nvPr/>
        </p:nvSpPr>
        <p:spPr>
          <a:xfrm>
            <a:off x="2096916" y="55337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3612-167C-4AA8-8CFE-DAF284B3177E}"/>
              </a:ext>
            </a:extLst>
          </p:cNvPr>
          <p:cNvSpPr txBox="1"/>
          <p:nvPr/>
        </p:nvSpPr>
        <p:spPr>
          <a:xfrm>
            <a:off x="8220535" y="5475574"/>
            <a:ext cx="294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Segmentation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CA441-EE58-4297-8B26-E8A4D1613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25" y="2971796"/>
            <a:ext cx="2125300" cy="130968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EC45E5-44B4-499F-8EF0-A894258129F8}"/>
              </a:ext>
            </a:extLst>
          </p:cNvPr>
          <p:cNvSpPr/>
          <p:nvPr/>
        </p:nvSpPr>
        <p:spPr>
          <a:xfrm>
            <a:off x="437826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77D0ED-FA36-47AA-9D25-416BE2C262A6}"/>
              </a:ext>
            </a:extLst>
          </p:cNvPr>
          <p:cNvSpPr/>
          <p:nvPr/>
        </p:nvSpPr>
        <p:spPr>
          <a:xfrm>
            <a:off x="752630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BD923-42C6-42F9-8237-19641C159518}"/>
              </a:ext>
            </a:extLst>
          </p:cNvPr>
          <p:cNvSpPr txBox="1"/>
          <p:nvPr/>
        </p:nvSpPr>
        <p:spPr>
          <a:xfrm>
            <a:off x="5090759" y="260246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99707"/>
                </a:solidFill>
              </a:rPr>
              <a:t>Learns Segmentation</a:t>
            </a:r>
          </a:p>
        </p:txBody>
      </p:sp>
    </p:spTree>
    <p:extLst>
      <p:ext uri="{BB962C8B-B14F-4D97-AF65-F5344CB8AC3E}">
        <p14:creationId xmlns:p14="http://schemas.microsoft.com/office/powerpoint/2010/main" val="320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15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040D0-F9AB-44AF-A8E0-55AEB2CA89F0}"/>
              </a:ext>
            </a:extLst>
          </p:cNvPr>
          <p:cNvSpPr/>
          <p:nvPr/>
        </p:nvSpPr>
        <p:spPr>
          <a:xfrm rot="3318855">
            <a:off x="3463374" y="4067251"/>
            <a:ext cx="2780206" cy="2533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EC16F-64A1-414D-8649-DA9960001C81}"/>
              </a:ext>
            </a:extLst>
          </p:cNvPr>
          <p:cNvSpPr txBox="1"/>
          <p:nvPr/>
        </p:nvSpPr>
        <p:spPr>
          <a:xfrm>
            <a:off x="4592654" y="3367454"/>
            <a:ext cx="211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- Increases field of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378B8-7ACB-4284-8080-41A9BF0A450B}"/>
              </a:ext>
            </a:extLst>
          </p:cNvPr>
          <p:cNvSpPr txBox="1"/>
          <p:nvPr/>
        </p:nvSpPr>
        <p:spPr>
          <a:xfrm>
            <a:off x="4704978" y="3604620"/>
            <a:ext cx="211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- Lose Spatial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C601-35DB-492D-B5E4-6A9751A9F71E}"/>
              </a:ext>
            </a:extLst>
          </p:cNvPr>
          <p:cNvSpPr txBox="1"/>
          <p:nvPr/>
        </p:nvSpPr>
        <p:spPr>
          <a:xfrm>
            <a:off x="4264771" y="3068714"/>
            <a:ext cx="23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“Contraction” Phase</a:t>
            </a:r>
          </a:p>
        </p:txBody>
      </p:sp>
    </p:spTree>
    <p:extLst>
      <p:ext uri="{BB962C8B-B14F-4D97-AF65-F5344CB8AC3E}">
        <p14:creationId xmlns:p14="http://schemas.microsoft.com/office/powerpoint/2010/main" val="291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040D0-F9AB-44AF-A8E0-55AEB2CA89F0}"/>
              </a:ext>
            </a:extLst>
          </p:cNvPr>
          <p:cNvSpPr/>
          <p:nvPr/>
        </p:nvSpPr>
        <p:spPr>
          <a:xfrm rot="18195122">
            <a:off x="5239001" y="4173986"/>
            <a:ext cx="2780206" cy="2533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EC16F-64A1-414D-8649-DA9960001C81}"/>
              </a:ext>
            </a:extLst>
          </p:cNvPr>
          <p:cNvSpPr txBox="1"/>
          <p:nvPr/>
        </p:nvSpPr>
        <p:spPr>
          <a:xfrm>
            <a:off x="4654201" y="3438046"/>
            <a:ext cx="268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rgbClr val="00B050"/>
                </a:solidFill>
              </a:rPr>
              <a:t>Create High Resolution 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C601-35DB-492D-B5E4-6A9751A9F71E}"/>
              </a:ext>
            </a:extLst>
          </p:cNvPr>
          <p:cNvSpPr txBox="1"/>
          <p:nvPr/>
        </p:nvSpPr>
        <p:spPr>
          <a:xfrm>
            <a:off x="4946653" y="3068714"/>
            <a:ext cx="23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“Expansion” Phase</a:t>
            </a:r>
          </a:p>
        </p:txBody>
      </p:sp>
    </p:spTree>
    <p:extLst>
      <p:ext uri="{BB962C8B-B14F-4D97-AF65-F5344CB8AC3E}">
        <p14:creationId xmlns:p14="http://schemas.microsoft.com/office/powerpoint/2010/main" val="40561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0DA44E-C015-4A40-B988-9A489C1A7324}"/>
              </a:ext>
            </a:extLst>
          </p:cNvPr>
          <p:cNvSpPr/>
          <p:nvPr/>
        </p:nvSpPr>
        <p:spPr>
          <a:xfrm>
            <a:off x="4048125" y="2543176"/>
            <a:ext cx="3629025" cy="516548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61DC31-3F66-4F30-AE0F-5EA92F5D13E3}"/>
              </a:ext>
            </a:extLst>
          </p:cNvPr>
          <p:cNvSpPr/>
          <p:nvPr/>
        </p:nvSpPr>
        <p:spPr>
          <a:xfrm>
            <a:off x="4314824" y="3972806"/>
            <a:ext cx="2971801" cy="516548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5276E-AEC9-4164-A0B5-62FDB3E61936}"/>
              </a:ext>
            </a:extLst>
          </p:cNvPr>
          <p:cNvSpPr/>
          <p:nvPr/>
        </p:nvSpPr>
        <p:spPr>
          <a:xfrm>
            <a:off x="4765062" y="4886325"/>
            <a:ext cx="1995489" cy="337606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05CCA-F3CD-4362-BABC-3C662A42F140}"/>
              </a:ext>
            </a:extLst>
          </p:cNvPr>
          <p:cNvSpPr/>
          <p:nvPr/>
        </p:nvSpPr>
        <p:spPr>
          <a:xfrm flipV="1">
            <a:off x="5444666" y="5402436"/>
            <a:ext cx="417971" cy="245384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FBB61-1766-4F8C-9E97-46D320D0A0F8}"/>
              </a:ext>
            </a:extLst>
          </p:cNvPr>
          <p:cNvSpPr txBox="1"/>
          <p:nvPr/>
        </p:nvSpPr>
        <p:spPr>
          <a:xfrm>
            <a:off x="4502027" y="2099138"/>
            <a:ext cx="2597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Concatenate with high-resolution feature maps from the Contraction Phase</a:t>
            </a:r>
          </a:p>
        </p:txBody>
      </p:sp>
    </p:spTree>
    <p:extLst>
      <p:ext uri="{BB962C8B-B14F-4D97-AF65-F5344CB8AC3E}">
        <p14:creationId xmlns:p14="http://schemas.microsoft.com/office/powerpoint/2010/main" val="21920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8D8-14A4-446D-AB4B-8911735E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98A0E-C28C-4137-A9CD-774E8B69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Contraction Phase</a:t>
            </a:r>
          </a:p>
          <a:p>
            <a:pPr lvl="1"/>
            <a:r>
              <a:rPr lang="en-US" dirty="0"/>
              <a:t>Reduce spatial dimension, but increases the “what.”</a:t>
            </a:r>
          </a:p>
          <a:p>
            <a:r>
              <a:rPr lang="en-US" dirty="0"/>
              <a:t>Expansion Phase</a:t>
            </a:r>
          </a:p>
          <a:p>
            <a:pPr lvl="1"/>
            <a:r>
              <a:rPr lang="en-US" dirty="0"/>
              <a:t>Recovers object details and the dimensions, which is the “where.”</a:t>
            </a:r>
          </a:p>
          <a:p>
            <a:r>
              <a:rPr lang="en-US" dirty="0"/>
              <a:t>Concatenating feature maps from the Contraction phase helps the Expansion phase with recovering the “where” information. </a:t>
            </a:r>
          </a:p>
        </p:txBody>
      </p:sp>
    </p:spTree>
    <p:extLst>
      <p:ext uri="{BB962C8B-B14F-4D97-AF65-F5344CB8AC3E}">
        <p14:creationId xmlns:p14="http://schemas.microsoft.com/office/powerpoint/2010/main" val="8657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7EFF7-636F-4EEB-BB1B-A604EDAE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08" y="1991171"/>
            <a:ext cx="6642784" cy="2723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8D9F9-CD24-4E7C-88AD-D0B1E1F7FD4C}"/>
              </a:ext>
            </a:extLst>
          </p:cNvPr>
          <p:cNvSpPr txBox="1"/>
          <p:nvPr/>
        </p:nvSpPr>
        <p:spPr>
          <a:xfrm>
            <a:off x="8917597" y="4852281"/>
            <a:ext cx="313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ISBI cell tracking challenge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6F64B-0A2B-437E-A25C-50D075A6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5" y="1991171"/>
            <a:ext cx="4743450" cy="272369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B5D3DF9-E2B6-4513-804B-B08ED6F9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Results</a:t>
            </a:r>
          </a:p>
        </p:txBody>
      </p:sp>
    </p:spTree>
    <p:extLst>
      <p:ext uri="{BB962C8B-B14F-4D97-AF65-F5344CB8AC3E}">
        <p14:creationId xmlns:p14="http://schemas.microsoft.com/office/powerpoint/2010/main" val="2765265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159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U-Net: Convolutional Network for Segmentation</vt:lpstr>
      <vt:lpstr>What does a U-Net do?</vt:lpstr>
      <vt:lpstr>U-Net Architecture</vt:lpstr>
      <vt:lpstr>U-Net Architecture</vt:lpstr>
      <vt:lpstr>U-Net Architecture</vt:lpstr>
      <vt:lpstr>U-Net Architecture</vt:lpstr>
      <vt:lpstr>U-Net Summary</vt:lpstr>
      <vt:lpstr>Author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piercingonez</dc:creator>
  <cp:lastModifiedBy>piercingonez</cp:lastModifiedBy>
  <cp:revision>15</cp:revision>
  <dcterms:created xsi:type="dcterms:W3CDTF">2018-03-06T18:06:35Z</dcterms:created>
  <dcterms:modified xsi:type="dcterms:W3CDTF">2018-03-07T22:31:06Z</dcterms:modified>
</cp:coreProperties>
</file>