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26F61-91A6-4ED2-A7ED-5E0E555F3947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50E9E-0C6F-445E-B004-C3E456BDA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6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50E9E-0C6F-445E-B004-C3E456BDAE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63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6E9C-A157-4DAB-8512-29392CE1DCD2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238AB-2631-438F-BC4D-D11730D27DF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34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6E9C-A157-4DAB-8512-29392CE1DCD2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238AB-2631-438F-BC4D-D11730D27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6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6E9C-A157-4DAB-8512-29392CE1DCD2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238AB-2631-438F-BC4D-D11730D27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0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6E9C-A157-4DAB-8512-29392CE1DCD2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238AB-2631-438F-BC4D-D11730D27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1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6E9C-A157-4DAB-8512-29392CE1DCD2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238AB-2631-438F-BC4D-D11730D27DF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1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6E9C-A157-4DAB-8512-29392CE1DCD2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238AB-2631-438F-BC4D-D11730D27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7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6E9C-A157-4DAB-8512-29392CE1DCD2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238AB-2631-438F-BC4D-D11730D27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7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6E9C-A157-4DAB-8512-29392CE1DCD2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238AB-2631-438F-BC4D-D11730D27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6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6E9C-A157-4DAB-8512-29392CE1DCD2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238AB-2631-438F-BC4D-D11730D27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0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9EB6E9C-A157-4DAB-8512-29392CE1DCD2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F238AB-2631-438F-BC4D-D11730D27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5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6E9C-A157-4DAB-8512-29392CE1DCD2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238AB-2631-438F-BC4D-D11730D27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7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EB6E9C-A157-4DAB-8512-29392CE1DCD2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F238AB-2631-438F-BC4D-D11730D27DF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09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+mn-lt"/>
              </a:rPr>
              <a:t>Very Deep Convolutional Networks for Large-Scale Image Recognition</a:t>
            </a:r>
            <a:endParaRPr lang="en-US" sz="5400" b="1" dirty="0"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By Vincent Cheong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7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761" y="1909491"/>
            <a:ext cx="9154803" cy="3896269"/>
          </a:xfrm>
        </p:spPr>
      </p:pic>
    </p:spTree>
    <p:extLst>
      <p:ext uri="{BB962C8B-B14F-4D97-AF65-F5344CB8AC3E}">
        <p14:creationId xmlns:p14="http://schemas.microsoft.com/office/powerpoint/2010/main" val="15102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LRN does not improve 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More depth with smaller filters is better than a shallow network with large filters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Three 3 x 3 vs one 7 x 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Increased depth reduces classification error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Error saturates at 19 layers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Spatial context is important (3 x 3 vs 1 x 1)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Scale jittering and dense evaluation work in conjunction to improve accuracy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568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VGG Net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Attempt to improve upon </a:t>
            </a:r>
            <a:r>
              <a:rPr lang="en-US" dirty="0" err="1" smtClean="0"/>
              <a:t>Krizhevsky</a:t>
            </a:r>
            <a:r>
              <a:rPr lang="en-US" dirty="0" smtClean="0"/>
              <a:t> et al. (2012)’s architecture.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Increasing depth while other architectural parameters are fixed.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0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Architecture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617720" cy="402336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8 – 16 Convolution Layers (3 x 3, 1 x 1)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Stride: 1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Padding (for 3 x 3): 1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Convolution filter width starting from 64 and doubling after each max-pooling layer until it reaches 512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ReLU</a:t>
            </a:r>
            <a:endParaRPr lang="en-US" dirty="0" smtClean="0"/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Following each hidden layer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5 Max pooling layers (2 x 2)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Stride: 2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After every few convolution layers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3 Fully connected layers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Dropout applied to first two layers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Local response normalization removed for most configurations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588" y="166860"/>
            <a:ext cx="5908125" cy="598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9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 x 3 vs 7 x 7 Convolution Layers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 stack of three 3 x 3 conv. layers has an effective receptive field of 7 x 7.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Why three 3 x 3 layers over a single 7 x 7?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Three non-linear rectification layers instead of one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Lower number of parameters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smtClean="0"/>
              <a:t>Three 3 x 3 with C channels = 3(3C</a:t>
            </a:r>
            <a:r>
              <a:rPr lang="en-US" baseline="30000" dirty="0" smtClean="0"/>
              <a:t>2</a:t>
            </a:r>
            <a:r>
              <a:rPr lang="en-US" dirty="0" smtClean="0"/>
              <a:t>) = 27C</a:t>
            </a:r>
            <a:r>
              <a:rPr lang="en-US" baseline="30000" dirty="0" smtClean="0"/>
              <a:t>2</a:t>
            </a:r>
            <a:r>
              <a:rPr lang="en-US" dirty="0" smtClean="0"/>
              <a:t> parameters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smtClean="0"/>
              <a:t>7 x 7 = 49C</a:t>
            </a:r>
            <a:r>
              <a:rPr lang="en-US" baseline="30000" dirty="0" smtClean="0"/>
              <a:t>2</a:t>
            </a:r>
            <a:r>
              <a:rPr lang="en-US" dirty="0" smtClean="0"/>
              <a:t> parameters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3 x 3 is the minimum size for capturing features such as left/right, up/down, and center</a:t>
            </a:r>
          </a:p>
        </p:txBody>
      </p:sp>
    </p:spTree>
    <p:extLst>
      <p:ext uri="{BB962C8B-B14F-4D97-AF65-F5344CB8AC3E}">
        <p14:creationId xmlns:p14="http://schemas.microsoft.com/office/powerpoint/2010/main" val="162544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 x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Projection onto space of same dimensionality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Increases non-linearity without affecting receptive fields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3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Training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Weight initialization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Random initialization for configuration 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Layers used to initialize deeper architectures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Multinomial logistic regression utilizing mini-batch gradient descent with momentum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Image cropping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Training scale S where S is the shortest dimension of the image (Min S = 224)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Multi-scale cropping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smtClean="0"/>
              <a:t>S is randomly generated from [</a:t>
            </a:r>
            <a:r>
              <a:rPr lang="en-US" dirty="0" err="1" smtClean="0"/>
              <a:t>S</a:t>
            </a:r>
            <a:r>
              <a:rPr lang="en-US" baseline="-25000" dirty="0" err="1" smtClean="0"/>
              <a:t>min</a:t>
            </a:r>
            <a:r>
              <a:rPr lang="en-US" dirty="0" smtClean="0"/>
              <a:t>,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max</a:t>
            </a:r>
            <a:r>
              <a:rPr lang="en-US" dirty="0" smtClean="0"/>
              <a:t>] with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min</a:t>
            </a:r>
            <a:r>
              <a:rPr lang="en-US" dirty="0" smtClean="0"/>
              <a:t>=256 and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max</a:t>
            </a:r>
            <a:r>
              <a:rPr lang="en-US" dirty="0" smtClean="0"/>
              <a:t> =512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smtClean="0"/>
              <a:t>Augmentation through scale jittering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Random horizontal flipping and RGB color shifting of crops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0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Multi-scale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Large difference between training and testing scales will drop performance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The smallest image side is scaled to test scale </a:t>
            </a:r>
            <a:r>
              <a:rPr lang="en-US" dirty="0" smtClean="0"/>
              <a:t>Q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Q = {S – 32, S, S+32}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Horizontal flipping of image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Dense Evaluation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FC layers converted to convolutional layers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7 x 7, 1 x 1, 1 x 1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Result is spatially averaged to produce a vector of class scores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Applied to uncropped </a:t>
            </a:r>
            <a:r>
              <a:rPr lang="en-US" dirty="0" smtClean="0"/>
              <a:t>image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smtClean="0"/>
              <a:t>Avoids </a:t>
            </a:r>
            <a:r>
              <a:rPr lang="en-US" dirty="0" err="1" smtClean="0"/>
              <a:t>recomputation</a:t>
            </a:r>
            <a:r>
              <a:rPr lang="en-US" dirty="0" smtClean="0"/>
              <a:t> for multiple crops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125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022" y="108858"/>
            <a:ext cx="8068801" cy="350568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390" y="3614546"/>
            <a:ext cx="8478433" cy="29912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7280" y="1937289"/>
            <a:ext cx="23839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– 8 conv-3</a:t>
            </a:r>
          </a:p>
          <a:p>
            <a:r>
              <a:rPr lang="en-US" dirty="0" smtClean="0"/>
              <a:t>B – 10 conv-3</a:t>
            </a:r>
          </a:p>
          <a:p>
            <a:r>
              <a:rPr lang="en-US" dirty="0" smtClean="0"/>
              <a:t>C – 10 conv-3, 3 conv-1</a:t>
            </a:r>
          </a:p>
          <a:p>
            <a:r>
              <a:rPr lang="en-US" dirty="0" smtClean="0"/>
              <a:t>D – 13 conv-3</a:t>
            </a:r>
          </a:p>
          <a:p>
            <a:r>
              <a:rPr lang="en-US" dirty="0" smtClean="0"/>
              <a:t>E – 16 conv-3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1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Dense and Multi-Crop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621216"/>
            <a:ext cx="10058400" cy="2247878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Multi-crop slightly more effective than dense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Soft-max average of both produce better results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816" y="1845734"/>
            <a:ext cx="7897327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1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380</TotalTime>
  <Words>477</Words>
  <Application>Microsoft Office PowerPoint</Application>
  <PresentationFormat>Widescreen</PresentationFormat>
  <Paragraphs>74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Very Deep Convolutional Networks for Large-Scale Image Recognition</vt:lpstr>
      <vt:lpstr>VGG Net</vt:lpstr>
      <vt:lpstr>Architecture</vt:lpstr>
      <vt:lpstr>3 x 3 vs 7 x 7 Convolution Layers</vt:lpstr>
      <vt:lpstr>1 x 1</vt:lpstr>
      <vt:lpstr>Training</vt:lpstr>
      <vt:lpstr>Testing</vt:lpstr>
      <vt:lpstr>Results</vt:lpstr>
      <vt:lpstr>Dense and Multi-Crop</vt:lpstr>
      <vt:lpstr>Results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Very Deep Convolutional Networks for Large-Scale Image Recognition</dc:title>
  <dc:creator>Vince</dc:creator>
  <cp:lastModifiedBy>Vince</cp:lastModifiedBy>
  <cp:revision>29</cp:revision>
  <dcterms:created xsi:type="dcterms:W3CDTF">2018-02-14T07:21:13Z</dcterms:created>
  <dcterms:modified xsi:type="dcterms:W3CDTF">2018-02-16T19:04:35Z</dcterms:modified>
</cp:coreProperties>
</file>