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7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4FDE-A228-4EEE-B5AB-CA5D3282BBE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50F-F74F-4DCE-8C70-30FF7CDF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8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4FDE-A228-4EEE-B5AB-CA5D3282BBE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50F-F74F-4DCE-8C70-30FF7CDF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4FDE-A228-4EEE-B5AB-CA5D3282BBE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50F-F74F-4DCE-8C70-30FF7CDF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4FDE-A228-4EEE-B5AB-CA5D3282BBE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50F-F74F-4DCE-8C70-30FF7CDF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4FDE-A228-4EEE-B5AB-CA5D3282BBE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50F-F74F-4DCE-8C70-30FF7CDF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7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4FDE-A228-4EEE-B5AB-CA5D3282BBE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50F-F74F-4DCE-8C70-30FF7CDF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4FDE-A228-4EEE-B5AB-CA5D3282BBE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50F-F74F-4DCE-8C70-30FF7CDF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4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4FDE-A228-4EEE-B5AB-CA5D3282BBE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50F-F74F-4DCE-8C70-30FF7CDF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4FDE-A228-4EEE-B5AB-CA5D3282BBE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50F-F74F-4DCE-8C70-30FF7CDF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6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4FDE-A228-4EEE-B5AB-CA5D3282BBE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50F-F74F-4DCE-8C70-30FF7CDF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4FDE-A228-4EEE-B5AB-CA5D3282BBE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E50F-F74F-4DCE-8C70-30FF7CDF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4FDE-A228-4EEE-B5AB-CA5D3282BBE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E50F-F74F-4DCE-8C70-30FF7CDF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1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282"/>
            <a:ext cx="9142667" cy="58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Duggan</dc:creator>
  <cp:lastModifiedBy>Jenny Duggan</cp:lastModifiedBy>
  <cp:revision>1</cp:revision>
  <dcterms:created xsi:type="dcterms:W3CDTF">2017-03-06T19:34:08Z</dcterms:created>
  <dcterms:modified xsi:type="dcterms:W3CDTF">2017-03-06T19:51:59Z</dcterms:modified>
</cp:coreProperties>
</file>