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C73335E-8E87-4AF6-A7AF-F490F48BC079}">
  <a:tblStyle styleId="{0C73335E-8E87-4AF6-A7AF-F490F48BC079}" styleName="Table_0">
    <a:wholeTbl>
      <a:tcTxStyle/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0236E96-0532-4C4D-B4EF-C2E038B2ABC1}" styleName="Table_1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Wormhole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08"/>
            <a:ext cx="8222100" cy="178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 Bichay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Vanessa Ulloa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Daniel Kushner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225" y="1819275"/>
            <a:ext cx="2241200" cy="1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1534950" y="22998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{0C73335E-8E87-4AF6-A7AF-F490F48BC079}</a:tableStyleId>
              </a:tblPr>
              <a:tblGrid>
                <a:gridCol w="504825"/>
                <a:gridCol w="847725"/>
                <a:gridCol w="771525"/>
                <a:gridCol w="39719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added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12/07/15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ESSENTIAL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Wormhole shall have a web based or local client for user interaction.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12/07/15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client shall have a form of login and registration for new and existing users.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12/07/15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ESSENTIAL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shall have the ability to upload and download files from a server.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12/07/15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shall be able to download files or upload files from multiple computers.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12/07/15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files shall be encrypted prior to being uploaded.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12/07/15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Wormhole shall allow the ability to share files amongst users.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#1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0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{20236E96-0532-4C4D-B4EF-C2E038B2ABC1}</a:tableStyleId>
              </a:tblPr>
              <a:tblGrid>
                <a:gridCol w="1852000"/>
                <a:gridCol w="7289225"/>
              </a:tblGrid>
              <a:tr h="287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 UC-#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 #1 - Registering for Wormhole</a:t>
                      </a: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Related Requirements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REQ1 / REQ2</a:t>
                      </a: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Initiating Actor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Client/Customer/End-user</a:t>
                      </a: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Actor’s Goal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 for a unique Wormhole ID and password.</a:t>
                      </a: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Participating Actors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Tomcat servlet / backend.</a:t>
                      </a: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Preconditions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Ability to launch our front-end GUI from the web or desktop (currently undecided).</a:t>
                      </a: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Postconditions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 a unique user ID and password for Wormhole.</a:t>
                      </a:r>
                    </a:p>
                  </a:txBody>
                  <a:tcPr marT="63500" marB="63500" marR="63500" marL="63500"/>
                </a:tc>
              </a:tr>
              <a:tr h="583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 of events for main success scenario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initiating actor selects the register button.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initiating actor chooses a username and password.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server registers the username and associates it with a specific password.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will then receive confirmation on a successful registration attempt.</a:t>
                      </a: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 of events for extensions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enters pre-existing username, the server will notify the user that the username has been taken and to try a new one.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confirmation password doesn’t match the initial specified password, the user will be prompted to to re-enter the password.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#3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x="-2362" y="17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{20236E96-0532-4C4D-B4EF-C2E038B2ABC1}</a:tableStyleId>
              </a:tblPr>
              <a:tblGrid>
                <a:gridCol w="1228725"/>
                <a:gridCol w="7920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 UC-#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 #3 - File Upload to Wormhole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Related Requirements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 2/3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Initiating Actor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Client/Customer/End-user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Actor’s Goal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to be stored on server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Participating Actors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Server/User Interface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Preconditions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Login is successful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Postconditions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Confirmation of File Upload to server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 of Events for Main Success Scenario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is successfully logged into Wormhole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selects file for upload.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is checked for appropriate extension, maximum file size, user has not met maximum uploads. 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conditions are met (no disqualifying factors) file is added to the server for that user.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Confirmation of successful file upload is displayed.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 of Events for Extensions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selects file for upload.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is over the maximum capacity file size or has reached their upload limit.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relays error message to prompt the user to compress or delete other files to comply with the maximum number of uploads.</a:t>
                      </a:r>
                    </a:p>
                    <a:p>
                      <a:pPr indent="-2794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Upload process is terminated.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