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39807-59F1-403F-AE09-D75C270DD10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9CA8306-4C32-4669-A715-DC45282F50EE}">
      <dgm:prSet/>
      <dgm:spPr/>
      <dgm:t>
        <a:bodyPr/>
        <a:lstStyle/>
        <a:p>
          <a:r>
            <a:rPr lang="en-US"/>
            <a:t>An Object Oriented Programming inspired language that makes use of class based inheritance.  A lower level, target language is being used with the intent of providing a deeper understanding of compilers and programming languages.  Non-trivial features include High Order Functions and Expressions.  Because we are going to a low level, target language, both features introduce greater complexity.</a:t>
          </a:r>
        </a:p>
      </dgm:t>
    </dgm:pt>
    <dgm:pt modelId="{2BE90AB0-0196-4B93-A1B2-0AD5A9084AA4}" type="parTrans" cxnId="{B7B2E863-A101-40F4-854D-72A741CA3845}">
      <dgm:prSet/>
      <dgm:spPr/>
      <dgm:t>
        <a:bodyPr/>
        <a:lstStyle/>
        <a:p>
          <a:endParaRPr lang="en-US"/>
        </a:p>
      </dgm:t>
    </dgm:pt>
    <dgm:pt modelId="{5A557303-BDDD-49E0-BBBD-59BF43A02519}" type="sibTrans" cxnId="{B7B2E863-A101-40F4-854D-72A741CA3845}">
      <dgm:prSet/>
      <dgm:spPr/>
      <dgm:t>
        <a:bodyPr/>
        <a:lstStyle/>
        <a:p>
          <a:endParaRPr lang="en-US"/>
        </a:p>
      </dgm:t>
    </dgm:pt>
    <dgm:pt modelId="{E3DA5B8A-4023-4408-A4DB-A732B04BB64E}">
      <dgm:prSet/>
      <dgm:spPr/>
      <dgm:t>
        <a:bodyPr/>
        <a:lstStyle/>
        <a:p>
          <a:r>
            <a:rPr lang="en-US"/>
            <a:t>We based our language on other object oriented languages such as Java.  This inspired our languages syntax and formatting.</a:t>
          </a:r>
        </a:p>
      </dgm:t>
    </dgm:pt>
    <dgm:pt modelId="{BC7D6897-E90E-4DF3-9DB3-D4DCD9ACA410}" type="parTrans" cxnId="{58AE3DE8-356E-4747-9D28-5F320BB66715}">
      <dgm:prSet/>
      <dgm:spPr/>
      <dgm:t>
        <a:bodyPr/>
        <a:lstStyle/>
        <a:p>
          <a:endParaRPr lang="en-US"/>
        </a:p>
      </dgm:t>
    </dgm:pt>
    <dgm:pt modelId="{1F133BD3-3DA9-4E1C-9A84-97D278E2B7A3}" type="sibTrans" cxnId="{58AE3DE8-356E-4747-9D28-5F320BB66715}">
      <dgm:prSet/>
      <dgm:spPr/>
      <dgm:t>
        <a:bodyPr/>
        <a:lstStyle/>
        <a:p>
          <a:endParaRPr lang="en-US"/>
        </a:p>
      </dgm:t>
    </dgm:pt>
    <dgm:pt modelId="{F7596668-C745-463C-8095-68E41142C3A6}" type="pres">
      <dgm:prSet presAssocID="{CBD39807-59F1-403F-AE09-D75C270DD108}" presName="linear" presStyleCnt="0">
        <dgm:presLayoutVars>
          <dgm:animLvl val="lvl"/>
          <dgm:resizeHandles val="exact"/>
        </dgm:presLayoutVars>
      </dgm:prSet>
      <dgm:spPr/>
    </dgm:pt>
    <dgm:pt modelId="{6E79F057-EB81-4168-8316-B82538DA6F5E}" type="pres">
      <dgm:prSet presAssocID="{29CA8306-4C32-4669-A715-DC45282F50EE}" presName="parentText" presStyleLbl="node1" presStyleIdx="0" presStyleCnt="2">
        <dgm:presLayoutVars>
          <dgm:chMax val="0"/>
          <dgm:bulletEnabled val="1"/>
        </dgm:presLayoutVars>
      </dgm:prSet>
      <dgm:spPr/>
    </dgm:pt>
    <dgm:pt modelId="{7F2A8864-2687-47EB-B5D5-D93474103609}" type="pres">
      <dgm:prSet presAssocID="{5A557303-BDDD-49E0-BBBD-59BF43A02519}" presName="spacer" presStyleCnt="0"/>
      <dgm:spPr/>
    </dgm:pt>
    <dgm:pt modelId="{CB638B7B-11EC-4C1A-A168-989B350FBF6C}" type="pres">
      <dgm:prSet presAssocID="{E3DA5B8A-4023-4408-A4DB-A732B04BB64E}" presName="parentText" presStyleLbl="node1" presStyleIdx="1" presStyleCnt="2">
        <dgm:presLayoutVars>
          <dgm:chMax val="0"/>
          <dgm:bulletEnabled val="1"/>
        </dgm:presLayoutVars>
      </dgm:prSet>
      <dgm:spPr/>
    </dgm:pt>
  </dgm:ptLst>
  <dgm:cxnLst>
    <dgm:cxn modelId="{F596713B-30B5-4384-B314-B246B2FB2C79}" type="presOf" srcId="{29CA8306-4C32-4669-A715-DC45282F50EE}" destId="{6E79F057-EB81-4168-8316-B82538DA6F5E}" srcOrd="0" destOrd="0" presId="urn:microsoft.com/office/officeart/2005/8/layout/vList2"/>
    <dgm:cxn modelId="{B7B2E863-A101-40F4-854D-72A741CA3845}" srcId="{CBD39807-59F1-403F-AE09-D75C270DD108}" destId="{29CA8306-4C32-4669-A715-DC45282F50EE}" srcOrd="0" destOrd="0" parTransId="{2BE90AB0-0196-4B93-A1B2-0AD5A9084AA4}" sibTransId="{5A557303-BDDD-49E0-BBBD-59BF43A02519}"/>
    <dgm:cxn modelId="{E526E96A-7608-4405-AFC2-2F221DCD9F78}" type="presOf" srcId="{CBD39807-59F1-403F-AE09-D75C270DD108}" destId="{F7596668-C745-463C-8095-68E41142C3A6}" srcOrd="0" destOrd="0" presId="urn:microsoft.com/office/officeart/2005/8/layout/vList2"/>
    <dgm:cxn modelId="{53E09CE5-49E6-403F-BF50-7FB2E10416C9}" type="presOf" srcId="{E3DA5B8A-4023-4408-A4DB-A732B04BB64E}" destId="{CB638B7B-11EC-4C1A-A168-989B350FBF6C}" srcOrd="0" destOrd="0" presId="urn:microsoft.com/office/officeart/2005/8/layout/vList2"/>
    <dgm:cxn modelId="{58AE3DE8-356E-4747-9D28-5F320BB66715}" srcId="{CBD39807-59F1-403F-AE09-D75C270DD108}" destId="{E3DA5B8A-4023-4408-A4DB-A732B04BB64E}" srcOrd="1" destOrd="0" parTransId="{BC7D6897-E90E-4DF3-9DB3-D4DCD9ACA410}" sibTransId="{1F133BD3-3DA9-4E1C-9A84-97D278E2B7A3}"/>
    <dgm:cxn modelId="{456A5165-4620-4338-9D2A-A7E32A321750}" type="presParOf" srcId="{F7596668-C745-463C-8095-68E41142C3A6}" destId="{6E79F057-EB81-4168-8316-B82538DA6F5E}" srcOrd="0" destOrd="0" presId="urn:microsoft.com/office/officeart/2005/8/layout/vList2"/>
    <dgm:cxn modelId="{81AFBD38-B7E8-43FA-9F74-7F059ECFAE29}" type="presParOf" srcId="{F7596668-C745-463C-8095-68E41142C3A6}" destId="{7F2A8864-2687-47EB-B5D5-D93474103609}" srcOrd="1" destOrd="0" presId="urn:microsoft.com/office/officeart/2005/8/layout/vList2"/>
    <dgm:cxn modelId="{CF0E3C3B-3C72-489C-B999-8BAA052E947A}" type="presParOf" srcId="{F7596668-C745-463C-8095-68E41142C3A6}" destId="{CB638B7B-11EC-4C1A-A168-989B350FBF6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CD8D2-11C3-4461-A035-E203853B832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7692C1D-CBFC-4A3A-AFDC-5B1A6683C126}">
      <dgm:prSet/>
      <dgm:spPr/>
      <dgm:t>
        <a:bodyPr/>
        <a:lstStyle/>
        <a:p>
          <a:r>
            <a:rPr lang="en-US"/>
            <a:t>Our target language is JVM Bytecode.  This was chosen as an opportunity to learn more about code generation.</a:t>
          </a:r>
        </a:p>
      </dgm:t>
    </dgm:pt>
    <dgm:pt modelId="{1D8B6C31-2B9D-4F7F-BAFF-DA5EEFDC44B6}" type="parTrans" cxnId="{96AFE6DA-1C58-42D2-AE95-AB06ACCD237D}">
      <dgm:prSet/>
      <dgm:spPr/>
      <dgm:t>
        <a:bodyPr/>
        <a:lstStyle/>
        <a:p>
          <a:endParaRPr lang="en-US"/>
        </a:p>
      </dgm:t>
    </dgm:pt>
    <dgm:pt modelId="{EDE5E00A-FE4C-4A1D-9264-580D4833FB9A}" type="sibTrans" cxnId="{96AFE6DA-1C58-42D2-AE95-AB06ACCD237D}">
      <dgm:prSet/>
      <dgm:spPr/>
      <dgm:t>
        <a:bodyPr/>
        <a:lstStyle/>
        <a:p>
          <a:endParaRPr lang="en-US"/>
        </a:p>
      </dgm:t>
    </dgm:pt>
    <dgm:pt modelId="{64C5825E-25B8-4583-97BF-3E23FD55EA89}">
      <dgm:prSet/>
      <dgm:spPr/>
      <dgm:t>
        <a:bodyPr/>
        <a:lstStyle/>
        <a:p>
          <a:r>
            <a:rPr lang="en-US"/>
            <a:t>We implemented our compiler in Scala.  This was to make use of features such as pattern matching.  Though unfamiliar with Scala, because it stemmed from Java we believed it to be functional.</a:t>
          </a:r>
        </a:p>
      </dgm:t>
    </dgm:pt>
    <dgm:pt modelId="{F8B8D1D9-40CB-4008-B6FF-D46EFD6933DA}" type="parTrans" cxnId="{603AF5EE-BF9C-4796-8764-64818CF23DDA}">
      <dgm:prSet/>
      <dgm:spPr/>
      <dgm:t>
        <a:bodyPr/>
        <a:lstStyle/>
        <a:p>
          <a:endParaRPr lang="en-US"/>
        </a:p>
      </dgm:t>
    </dgm:pt>
    <dgm:pt modelId="{9C49B55A-6903-4CC4-9BC7-6B0BFD656890}" type="sibTrans" cxnId="{603AF5EE-BF9C-4796-8764-64818CF23DDA}">
      <dgm:prSet/>
      <dgm:spPr/>
      <dgm:t>
        <a:bodyPr/>
        <a:lstStyle/>
        <a:p>
          <a:endParaRPr lang="en-US"/>
        </a:p>
      </dgm:t>
    </dgm:pt>
    <dgm:pt modelId="{BEA76242-E68F-4D50-9AC4-5533FCC61114}" type="pres">
      <dgm:prSet presAssocID="{64FCD8D2-11C3-4461-A035-E203853B8324}" presName="root" presStyleCnt="0">
        <dgm:presLayoutVars>
          <dgm:dir/>
          <dgm:resizeHandles val="exact"/>
        </dgm:presLayoutVars>
      </dgm:prSet>
      <dgm:spPr/>
    </dgm:pt>
    <dgm:pt modelId="{807495FA-D17A-4E4B-8A9E-DC2DF6F5CD1C}" type="pres">
      <dgm:prSet presAssocID="{67692C1D-CBFC-4A3A-AFDC-5B1A6683C126}" presName="compNode" presStyleCnt="0"/>
      <dgm:spPr/>
    </dgm:pt>
    <dgm:pt modelId="{CEE9566B-F936-477A-B197-32FCA77C7BB1}" type="pres">
      <dgm:prSet presAssocID="{67692C1D-CBFC-4A3A-AFDC-5B1A6683C126}" presName="bgRect" presStyleLbl="bgShp" presStyleIdx="0" presStyleCnt="2"/>
      <dgm:spPr/>
    </dgm:pt>
    <dgm:pt modelId="{AC3B4608-99E2-47F2-8C04-0451AEB7A0CF}" type="pres">
      <dgm:prSet presAssocID="{67692C1D-CBFC-4A3A-AFDC-5B1A6683C1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76B8E24B-5471-461E-8F5E-D0F1E8049E7A}" type="pres">
      <dgm:prSet presAssocID="{67692C1D-CBFC-4A3A-AFDC-5B1A6683C126}" presName="spaceRect" presStyleCnt="0"/>
      <dgm:spPr/>
    </dgm:pt>
    <dgm:pt modelId="{21383741-72E0-4C32-AC31-85B8F17897A4}" type="pres">
      <dgm:prSet presAssocID="{67692C1D-CBFC-4A3A-AFDC-5B1A6683C126}" presName="parTx" presStyleLbl="revTx" presStyleIdx="0" presStyleCnt="2">
        <dgm:presLayoutVars>
          <dgm:chMax val="0"/>
          <dgm:chPref val="0"/>
        </dgm:presLayoutVars>
      </dgm:prSet>
      <dgm:spPr/>
    </dgm:pt>
    <dgm:pt modelId="{32743B91-1227-4ED4-BBCE-47752B5231FD}" type="pres">
      <dgm:prSet presAssocID="{EDE5E00A-FE4C-4A1D-9264-580D4833FB9A}" presName="sibTrans" presStyleCnt="0"/>
      <dgm:spPr/>
    </dgm:pt>
    <dgm:pt modelId="{AA56A5EA-0889-4E54-A60D-5B449B5715E0}" type="pres">
      <dgm:prSet presAssocID="{64C5825E-25B8-4583-97BF-3E23FD55EA89}" presName="compNode" presStyleCnt="0"/>
      <dgm:spPr/>
    </dgm:pt>
    <dgm:pt modelId="{635FAD18-CFC3-448C-B151-5E14773726D4}" type="pres">
      <dgm:prSet presAssocID="{64C5825E-25B8-4583-97BF-3E23FD55EA89}" presName="bgRect" presStyleLbl="bgShp" presStyleIdx="1" presStyleCnt="2"/>
      <dgm:spPr/>
    </dgm:pt>
    <dgm:pt modelId="{E2032C14-4278-4A91-A7D7-B9E2E3B45BD0}" type="pres">
      <dgm:prSet presAssocID="{64C5825E-25B8-4583-97BF-3E23FD55EA8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8FA118E-9149-47E0-89B0-798198D68856}" type="pres">
      <dgm:prSet presAssocID="{64C5825E-25B8-4583-97BF-3E23FD55EA89}" presName="spaceRect" presStyleCnt="0"/>
      <dgm:spPr/>
    </dgm:pt>
    <dgm:pt modelId="{D3DCAD2D-E8ED-4523-8050-3A388A281159}" type="pres">
      <dgm:prSet presAssocID="{64C5825E-25B8-4583-97BF-3E23FD55EA89}" presName="parTx" presStyleLbl="revTx" presStyleIdx="1" presStyleCnt="2">
        <dgm:presLayoutVars>
          <dgm:chMax val="0"/>
          <dgm:chPref val="0"/>
        </dgm:presLayoutVars>
      </dgm:prSet>
      <dgm:spPr/>
    </dgm:pt>
  </dgm:ptLst>
  <dgm:cxnLst>
    <dgm:cxn modelId="{0AC7703C-107E-4488-BE0F-A4900966909D}" type="presOf" srcId="{64C5825E-25B8-4583-97BF-3E23FD55EA89}" destId="{D3DCAD2D-E8ED-4523-8050-3A388A281159}" srcOrd="0" destOrd="0" presId="urn:microsoft.com/office/officeart/2018/2/layout/IconVerticalSolidList"/>
    <dgm:cxn modelId="{A34D31C4-6FA6-4128-8C79-BB11D698EAF1}" type="presOf" srcId="{67692C1D-CBFC-4A3A-AFDC-5B1A6683C126}" destId="{21383741-72E0-4C32-AC31-85B8F17897A4}" srcOrd="0" destOrd="0" presId="urn:microsoft.com/office/officeart/2018/2/layout/IconVerticalSolidList"/>
    <dgm:cxn modelId="{EDBF33CA-8F1E-4CBF-B8B9-C4765D6C71C4}" type="presOf" srcId="{64FCD8D2-11C3-4461-A035-E203853B8324}" destId="{BEA76242-E68F-4D50-9AC4-5533FCC61114}" srcOrd="0" destOrd="0" presId="urn:microsoft.com/office/officeart/2018/2/layout/IconVerticalSolidList"/>
    <dgm:cxn modelId="{96AFE6DA-1C58-42D2-AE95-AB06ACCD237D}" srcId="{64FCD8D2-11C3-4461-A035-E203853B8324}" destId="{67692C1D-CBFC-4A3A-AFDC-5B1A6683C126}" srcOrd="0" destOrd="0" parTransId="{1D8B6C31-2B9D-4F7F-BAFF-DA5EEFDC44B6}" sibTransId="{EDE5E00A-FE4C-4A1D-9264-580D4833FB9A}"/>
    <dgm:cxn modelId="{603AF5EE-BF9C-4796-8764-64818CF23DDA}" srcId="{64FCD8D2-11C3-4461-A035-E203853B8324}" destId="{64C5825E-25B8-4583-97BF-3E23FD55EA89}" srcOrd="1" destOrd="0" parTransId="{F8B8D1D9-40CB-4008-B6FF-D46EFD6933DA}" sibTransId="{9C49B55A-6903-4CC4-9BC7-6B0BFD656890}"/>
    <dgm:cxn modelId="{2C0497BC-2BEF-4619-AA9A-967CF65DCFF8}" type="presParOf" srcId="{BEA76242-E68F-4D50-9AC4-5533FCC61114}" destId="{807495FA-D17A-4E4B-8A9E-DC2DF6F5CD1C}" srcOrd="0" destOrd="0" presId="urn:microsoft.com/office/officeart/2018/2/layout/IconVerticalSolidList"/>
    <dgm:cxn modelId="{62E6F9C4-319C-4EAC-A193-F50E84629464}" type="presParOf" srcId="{807495FA-D17A-4E4B-8A9E-DC2DF6F5CD1C}" destId="{CEE9566B-F936-477A-B197-32FCA77C7BB1}" srcOrd="0" destOrd="0" presId="urn:microsoft.com/office/officeart/2018/2/layout/IconVerticalSolidList"/>
    <dgm:cxn modelId="{3CC77799-5321-4E12-99EB-D119C11C24D9}" type="presParOf" srcId="{807495FA-D17A-4E4B-8A9E-DC2DF6F5CD1C}" destId="{AC3B4608-99E2-47F2-8C04-0451AEB7A0CF}" srcOrd="1" destOrd="0" presId="urn:microsoft.com/office/officeart/2018/2/layout/IconVerticalSolidList"/>
    <dgm:cxn modelId="{D23917AA-99E4-483E-A0FF-8C0D4D4ACE92}" type="presParOf" srcId="{807495FA-D17A-4E4B-8A9E-DC2DF6F5CD1C}" destId="{76B8E24B-5471-461E-8F5E-D0F1E8049E7A}" srcOrd="2" destOrd="0" presId="urn:microsoft.com/office/officeart/2018/2/layout/IconVerticalSolidList"/>
    <dgm:cxn modelId="{3CC5A57F-C29B-4041-BE2D-962254E44CCE}" type="presParOf" srcId="{807495FA-D17A-4E4B-8A9E-DC2DF6F5CD1C}" destId="{21383741-72E0-4C32-AC31-85B8F17897A4}" srcOrd="3" destOrd="0" presId="urn:microsoft.com/office/officeart/2018/2/layout/IconVerticalSolidList"/>
    <dgm:cxn modelId="{CE478078-B666-4509-9988-74381351C10D}" type="presParOf" srcId="{BEA76242-E68F-4D50-9AC4-5533FCC61114}" destId="{32743B91-1227-4ED4-BBCE-47752B5231FD}" srcOrd="1" destOrd="0" presId="urn:microsoft.com/office/officeart/2018/2/layout/IconVerticalSolidList"/>
    <dgm:cxn modelId="{15580F13-902F-4FA2-B895-BBF7186ECE14}" type="presParOf" srcId="{BEA76242-E68F-4D50-9AC4-5533FCC61114}" destId="{AA56A5EA-0889-4E54-A60D-5B449B5715E0}" srcOrd="2" destOrd="0" presId="urn:microsoft.com/office/officeart/2018/2/layout/IconVerticalSolidList"/>
    <dgm:cxn modelId="{E98CC980-522C-49CD-BF5A-B88BDF7BFD0D}" type="presParOf" srcId="{AA56A5EA-0889-4E54-A60D-5B449B5715E0}" destId="{635FAD18-CFC3-448C-B151-5E14773726D4}" srcOrd="0" destOrd="0" presId="urn:microsoft.com/office/officeart/2018/2/layout/IconVerticalSolidList"/>
    <dgm:cxn modelId="{147908D3-F86F-4E00-B89A-35CA5F1B3DC8}" type="presParOf" srcId="{AA56A5EA-0889-4E54-A60D-5B449B5715E0}" destId="{E2032C14-4278-4A91-A7D7-B9E2E3B45BD0}" srcOrd="1" destOrd="0" presId="urn:microsoft.com/office/officeart/2018/2/layout/IconVerticalSolidList"/>
    <dgm:cxn modelId="{02E5A944-F526-4BAA-A63C-98CF6707E7FE}" type="presParOf" srcId="{AA56A5EA-0889-4E54-A60D-5B449B5715E0}" destId="{28FA118E-9149-47E0-89B0-798198D68856}" srcOrd="2" destOrd="0" presId="urn:microsoft.com/office/officeart/2018/2/layout/IconVerticalSolidList"/>
    <dgm:cxn modelId="{D40FFEBE-960E-4633-A079-C941F55CE2DB}" type="presParOf" srcId="{AA56A5EA-0889-4E54-A60D-5B449B5715E0}" destId="{D3DCAD2D-E8ED-4523-8050-3A388A2811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BABBDB-909D-47A1-A9DC-62E3A99DA9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D1C78FE-876D-4F98-B3C2-B8613A63AA72}">
      <dgm:prSet/>
      <dgm:spPr/>
      <dgm:t>
        <a:bodyPr/>
        <a:lstStyle/>
        <a:p>
          <a:r>
            <a:rPr lang="en-US"/>
            <a:t>Does not include memory de-allocation</a:t>
          </a:r>
        </a:p>
      </dgm:t>
    </dgm:pt>
    <dgm:pt modelId="{A4A16031-420C-4FFC-AE6A-DBDC6AC2D9A3}" type="parTrans" cxnId="{D7C44D8C-EBEA-4498-8E85-0B11623E4E39}">
      <dgm:prSet/>
      <dgm:spPr/>
      <dgm:t>
        <a:bodyPr/>
        <a:lstStyle/>
        <a:p>
          <a:endParaRPr lang="en-US"/>
        </a:p>
      </dgm:t>
    </dgm:pt>
    <dgm:pt modelId="{0D161F72-7AC6-45F4-B8FE-38EFAF6130DF}" type="sibTrans" cxnId="{D7C44D8C-EBEA-4498-8E85-0B11623E4E39}">
      <dgm:prSet/>
      <dgm:spPr/>
      <dgm:t>
        <a:bodyPr/>
        <a:lstStyle/>
        <a:p>
          <a:endParaRPr lang="en-US"/>
        </a:p>
      </dgm:t>
    </dgm:pt>
    <dgm:pt modelId="{F905FA1F-BAE4-4937-A5D5-6967C5604640}">
      <dgm:prSet/>
      <dgm:spPr/>
      <dgm:t>
        <a:bodyPr/>
        <a:lstStyle/>
        <a:p>
          <a:r>
            <a:rPr lang="en-US"/>
            <a:t>Lacks setters and getters</a:t>
          </a:r>
        </a:p>
      </dgm:t>
    </dgm:pt>
    <dgm:pt modelId="{43CF0267-0641-44AB-9F97-A6BD4859A408}" type="parTrans" cxnId="{922C27D3-0C41-49B8-A7C2-BC740C920DA9}">
      <dgm:prSet/>
      <dgm:spPr/>
      <dgm:t>
        <a:bodyPr/>
        <a:lstStyle/>
        <a:p>
          <a:endParaRPr lang="en-US"/>
        </a:p>
      </dgm:t>
    </dgm:pt>
    <dgm:pt modelId="{DA903FB0-5AFF-4BB0-A605-733B9725E265}" type="sibTrans" cxnId="{922C27D3-0C41-49B8-A7C2-BC740C920DA9}">
      <dgm:prSet/>
      <dgm:spPr/>
      <dgm:t>
        <a:bodyPr/>
        <a:lstStyle/>
        <a:p>
          <a:endParaRPr lang="en-US"/>
        </a:p>
      </dgm:t>
    </dgm:pt>
    <dgm:pt modelId="{AF3162C9-0016-45EF-82B0-395F000DB251}">
      <dgm:prSet/>
      <dgm:spPr/>
      <dgm:t>
        <a:bodyPr/>
        <a:lstStyle/>
        <a:p>
          <a:r>
            <a:rPr lang="en-US"/>
            <a:t>Limitations in specific features such as High Order Functions and types of Expressions have been brought to light during development of code generation.</a:t>
          </a:r>
        </a:p>
      </dgm:t>
    </dgm:pt>
    <dgm:pt modelId="{149A5A85-4101-407B-A60D-0A73B9F29A46}" type="parTrans" cxnId="{14B5F33C-1FB3-4803-83E8-6B077190BE1D}">
      <dgm:prSet/>
      <dgm:spPr/>
      <dgm:t>
        <a:bodyPr/>
        <a:lstStyle/>
        <a:p>
          <a:endParaRPr lang="en-US"/>
        </a:p>
      </dgm:t>
    </dgm:pt>
    <dgm:pt modelId="{1BA0C863-71D1-4414-B5FF-2816442C4318}" type="sibTrans" cxnId="{14B5F33C-1FB3-4803-83E8-6B077190BE1D}">
      <dgm:prSet/>
      <dgm:spPr/>
      <dgm:t>
        <a:bodyPr/>
        <a:lstStyle/>
        <a:p>
          <a:endParaRPr lang="en-US"/>
        </a:p>
      </dgm:t>
    </dgm:pt>
    <dgm:pt modelId="{63043AB4-B67A-419F-AB95-AD486CAD235B}">
      <dgm:prSet/>
      <dgm:spPr/>
      <dgm:t>
        <a:bodyPr/>
        <a:lstStyle/>
        <a:p>
          <a:r>
            <a:rPr lang="en-US"/>
            <a:t>Does not feature sub-typing or type-casting</a:t>
          </a:r>
        </a:p>
      </dgm:t>
    </dgm:pt>
    <dgm:pt modelId="{73A21C42-5FD1-4ED6-B5EA-1D9FB713F1C9}" type="parTrans" cxnId="{65DC595E-702C-41B6-857A-BB11ECC769DD}">
      <dgm:prSet/>
      <dgm:spPr/>
      <dgm:t>
        <a:bodyPr/>
        <a:lstStyle/>
        <a:p>
          <a:endParaRPr lang="en-US"/>
        </a:p>
      </dgm:t>
    </dgm:pt>
    <dgm:pt modelId="{CFDA7195-ECFC-4C52-8E16-F72CE9ACBEE9}" type="sibTrans" cxnId="{65DC595E-702C-41B6-857A-BB11ECC769DD}">
      <dgm:prSet/>
      <dgm:spPr/>
      <dgm:t>
        <a:bodyPr/>
        <a:lstStyle/>
        <a:p>
          <a:endParaRPr lang="en-US"/>
        </a:p>
      </dgm:t>
    </dgm:pt>
    <dgm:pt modelId="{E071277A-A4A3-49CE-B3E3-496AE70F501A}">
      <dgm:prSet/>
      <dgm:spPr/>
      <dgm:t>
        <a:bodyPr/>
        <a:lstStyle/>
        <a:p>
          <a:r>
            <a:rPr lang="en-US"/>
            <a:t>No optimizations</a:t>
          </a:r>
        </a:p>
      </dgm:t>
    </dgm:pt>
    <dgm:pt modelId="{7FD512C6-A76D-4C6C-95E2-C194A1FF7E1D}" type="parTrans" cxnId="{A2BEB2DB-8FBA-4A8A-88A3-B340D0FFC7C0}">
      <dgm:prSet/>
      <dgm:spPr/>
      <dgm:t>
        <a:bodyPr/>
        <a:lstStyle/>
        <a:p>
          <a:endParaRPr lang="en-US"/>
        </a:p>
      </dgm:t>
    </dgm:pt>
    <dgm:pt modelId="{437E6146-AB12-44D9-8C69-67E271ABC63A}" type="sibTrans" cxnId="{A2BEB2DB-8FBA-4A8A-88A3-B340D0FFC7C0}">
      <dgm:prSet/>
      <dgm:spPr/>
      <dgm:t>
        <a:bodyPr/>
        <a:lstStyle/>
        <a:p>
          <a:endParaRPr lang="en-US"/>
        </a:p>
      </dgm:t>
    </dgm:pt>
    <dgm:pt modelId="{33C8DE52-94C4-422C-8489-A500A24A44AC}">
      <dgm:prSet/>
      <dgm:spPr/>
      <dgm:t>
        <a:bodyPr/>
        <a:lstStyle/>
        <a:p>
          <a:r>
            <a:rPr lang="en-US"/>
            <a:t>No “this” feature for classes</a:t>
          </a:r>
        </a:p>
      </dgm:t>
    </dgm:pt>
    <dgm:pt modelId="{DABF52CF-A0AE-42CD-92C6-7BBCAC3A7059}" type="parTrans" cxnId="{B406E744-31C7-4FC4-B068-3DCB878B1B86}">
      <dgm:prSet/>
      <dgm:spPr/>
      <dgm:t>
        <a:bodyPr/>
        <a:lstStyle/>
        <a:p>
          <a:endParaRPr lang="en-US"/>
        </a:p>
      </dgm:t>
    </dgm:pt>
    <dgm:pt modelId="{8B112071-829B-4108-86A7-300F498CE615}" type="sibTrans" cxnId="{B406E744-31C7-4FC4-B068-3DCB878B1B86}">
      <dgm:prSet/>
      <dgm:spPr/>
      <dgm:t>
        <a:bodyPr/>
        <a:lstStyle/>
        <a:p>
          <a:endParaRPr lang="en-US"/>
        </a:p>
      </dgm:t>
    </dgm:pt>
    <dgm:pt modelId="{3DA52B44-7E2D-41C3-A859-7F4A7817E53C}">
      <dgm:prSet/>
      <dgm:spPr/>
      <dgm:t>
        <a:bodyPr/>
        <a:lstStyle/>
        <a:p>
          <a:r>
            <a:rPr lang="en-US"/>
            <a:t>outside variables must be named differently from local variables</a:t>
          </a:r>
        </a:p>
      </dgm:t>
    </dgm:pt>
    <dgm:pt modelId="{4EFFB155-060C-4BA0-9A91-F4E27DB78AFF}" type="parTrans" cxnId="{163CFA78-B13C-4CAD-8BBB-AA14E9E61178}">
      <dgm:prSet/>
      <dgm:spPr/>
      <dgm:t>
        <a:bodyPr/>
        <a:lstStyle/>
        <a:p>
          <a:endParaRPr lang="en-US"/>
        </a:p>
      </dgm:t>
    </dgm:pt>
    <dgm:pt modelId="{ACA1CDF4-D1CD-48AF-8547-AE2C6C6579A3}" type="sibTrans" cxnId="{163CFA78-B13C-4CAD-8BBB-AA14E9E61178}">
      <dgm:prSet/>
      <dgm:spPr/>
      <dgm:t>
        <a:bodyPr/>
        <a:lstStyle/>
        <a:p>
          <a:endParaRPr lang="en-US"/>
        </a:p>
      </dgm:t>
    </dgm:pt>
    <dgm:pt modelId="{EAB23E26-B4F0-4FC9-BD5A-1DB9BC61B531}" type="pres">
      <dgm:prSet presAssocID="{C3BABBDB-909D-47A1-A9DC-62E3A99DA9AA}" presName="root" presStyleCnt="0">
        <dgm:presLayoutVars>
          <dgm:dir/>
          <dgm:resizeHandles val="exact"/>
        </dgm:presLayoutVars>
      </dgm:prSet>
      <dgm:spPr/>
    </dgm:pt>
    <dgm:pt modelId="{8AAA3CDA-774C-4377-9AC1-C2181F30185D}" type="pres">
      <dgm:prSet presAssocID="{2D1C78FE-876D-4F98-B3C2-B8613A63AA72}" presName="compNode" presStyleCnt="0"/>
      <dgm:spPr/>
    </dgm:pt>
    <dgm:pt modelId="{DAC06484-A246-4D57-81AB-DE757F50CB0D}" type="pres">
      <dgm:prSet presAssocID="{2D1C78FE-876D-4F98-B3C2-B8613A63AA72}" presName="bgRect" presStyleLbl="bgShp" presStyleIdx="0" presStyleCnt="6"/>
      <dgm:spPr/>
    </dgm:pt>
    <dgm:pt modelId="{B999DBBE-857D-417B-B995-FFB1728E2395}" type="pres">
      <dgm:prSet presAssocID="{2D1C78FE-876D-4F98-B3C2-B8613A63AA7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33401267-CE48-49E3-BCCB-F7F9A60EF2D2}" type="pres">
      <dgm:prSet presAssocID="{2D1C78FE-876D-4F98-B3C2-B8613A63AA72}" presName="spaceRect" presStyleCnt="0"/>
      <dgm:spPr/>
    </dgm:pt>
    <dgm:pt modelId="{FC7A6F20-776A-4F08-8B9B-F57DDFA2DAE1}" type="pres">
      <dgm:prSet presAssocID="{2D1C78FE-876D-4F98-B3C2-B8613A63AA72}" presName="parTx" presStyleLbl="revTx" presStyleIdx="0" presStyleCnt="7">
        <dgm:presLayoutVars>
          <dgm:chMax val="0"/>
          <dgm:chPref val="0"/>
        </dgm:presLayoutVars>
      </dgm:prSet>
      <dgm:spPr/>
    </dgm:pt>
    <dgm:pt modelId="{8E9E10A7-4B8A-4385-949F-D2943D2252A2}" type="pres">
      <dgm:prSet presAssocID="{0D161F72-7AC6-45F4-B8FE-38EFAF6130DF}" presName="sibTrans" presStyleCnt="0"/>
      <dgm:spPr/>
    </dgm:pt>
    <dgm:pt modelId="{92EFF229-3735-43B2-AC21-398483ABD41C}" type="pres">
      <dgm:prSet presAssocID="{F905FA1F-BAE4-4937-A5D5-6967C5604640}" presName="compNode" presStyleCnt="0"/>
      <dgm:spPr/>
    </dgm:pt>
    <dgm:pt modelId="{0844F08C-53E0-4567-85C3-CC8C499AD20E}" type="pres">
      <dgm:prSet presAssocID="{F905FA1F-BAE4-4937-A5D5-6967C5604640}" presName="bgRect" presStyleLbl="bgShp" presStyleIdx="1" presStyleCnt="6"/>
      <dgm:spPr/>
    </dgm:pt>
    <dgm:pt modelId="{C1B75DF3-3A87-4CC5-A3A0-459E37EA5ADB}" type="pres">
      <dgm:prSet presAssocID="{F905FA1F-BAE4-4937-A5D5-6967C560464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8B57B3F5-BEF5-4355-AC49-8036A9B28D67}" type="pres">
      <dgm:prSet presAssocID="{F905FA1F-BAE4-4937-A5D5-6967C5604640}" presName="spaceRect" presStyleCnt="0"/>
      <dgm:spPr/>
    </dgm:pt>
    <dgm:pt modelId="{36523F60-312B-490B-A22A-036DB20F8FF6}" type="pres">
      <dgm:prSet presAssocID="{F905FA1F-BAE4-4937-A5D5-6967C5604640}" presName="parTx" presStyleLbl="revTx" presStyleIdx="1" presStyleCnt="7">
        <dgm:presLayoutVars>
          <dgm:chMax val="0"/>
          <dgm:chPref val="0"/>
        </dgm:presLayoutVars>
      </dgm:prSet>
      <dgm:spPr/>
    </dgm:pt>
    <dgm:pt modelId="{579F8A5B-9299-407C-A3FF-A10D356B748B}" type="pres">
      <dgm:prSet presAssocID="{DA903FB0-5AFF-4BB0-A605-733B9725E265}" presName="sibTrans" presStyleCnt="0"/>
      <dgm:spPr/>
    </dgm:pt>
    <dgm:pt modelId="{E04468C0-FECC-469F-8335-901A9F521274}" type="pres">
      <dgm:prSet presAssocID="{AF3162C9-0016-45EF-82B0-395F000DB251}" presName="compNode" presStyleCnt="0"/>
      <dgm:spPr/>
    </dgm:pt>
    <dgm:pt modelId="{EA587585-09DF-417E-8EAB-073CC3768FAC}" type="pres">
      <dgm:prSet presAssocID="{AF3162C9-0016-45EF-82B0-395F000DB251}" presName="bgRect" presStyleLbl="bgShp" presStyleIdx="2" presStyleCnt="6"/>
      <dgm:spPr/>
    </dgm:pt>
    <dgm:pt modelId="{8C3A6E3C-84D5-46EB-88D0-1B7E2CE30AB5}" type="pres">
      <dgm:prSet presAssocID="{AF3162C9-0016-45EF-82B0-395F000DB25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9E1D7204-90AE-4429-8F75-ADB690ED03E5}" type="pres">
      <dgm:prSet presAssocID="{AF3162C9-0016-45EF-82B0-395F000DB251}" presName="spaceRect" presStyleCnt="0"/>
      <dgm:spPr/>
    </dgm:pt>
    <dgm:pt modelId="{957965F1-60D4-43DB-9B8B-FBA3334296A2}" type="pres">
      <dgm:prSet presAssocID="{AF3162C9-0016-45EF-82B0-395F000DB251}" presName="parTx" presStyleLbl="revTx" presStyleIdx="2" presStyleCnt="7">
        <dgm:presLayoutVars>
          <dgm:chMax val="0"/>
          <dgm:chPref val="0"/>
        </dgm:presLayoutVars>
      </dgm:prSet>
      <dgm:spPr/>
    </dgm:pt>
    <dgm:pt modelId="{9AD91300-3A3C-4C81-9220-2A2C0422756A}" type="pres">
      <dgm:prSet presAssocID="{1BA0C863-71D1-4414-B5FF-2816442C4318}" presName="sibTrans" presStyleCnt="0"/>
      <dgm:spPr/>
    </dgm:pt>
    <dgm:pt modelId="{F519C2F1-FB9E-4D27-B0C6-7B52E8FFBD9B}" type="pres">
      <dgm:prSet presAssocID="{63043AB4-B67A-419F-AB95-AD486CAD235B}" presName="compNode" presStyleCnt="0"/>
      <dgm:spPr/>
    </dgm:pt>
    <dgm:pt modelId="{55F94ADC-2074-44ED-AF85-F96B825AE4D2}" type="pres">
      <dgm:prSet presAssocID="{63043AB4-B67A-419F-AB95-AD486CAD235B}" presName="bgRect" presStyleLbl="bgShp" presStyleIdx="3" presStyleCnt="6"/>
      <dgm:spPr/>
    </dgm:pt>
    <dgm:pt modelId="{D5C8AE17-48E9-4BAB-AD13-A4124466DCFE}" type="pres">
      <dgm:prSet presAssocID="{63043AB4-B67A-419F-AB95-AD486CAD235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6E1A2B2E-F88A-4971-8401-801B34B9AE1E}" type="pres">
      <dgm:prSet presAssocID="{63043AB4-B67A-419F-AB95-AD486CAD235B}" presName="spaceRect" presStyleCnt="0"/>
      <dgm:spPr/>
    </dgm:pt>
    <dgm:pt modelId="{C5B582E3-1794-4C5D-8B22-B8B9E2CC2D1D}" type="pres">
      <dgm:prSet presAssocID="{63043AB4-B67A-419F-AB95-AD486CAD235B}" presName="parTx" presStyleLbl="revTx" presStyleIdx="3" presStyleCnt="7">
        <dgm:presLayoutVars>
          <dgm:chMax val="0"/>
          <dgm:chPref val="0"/>
        </dgm:presLayoutVars>
      </dgm:prSet>
      <dgm:spPr/>
    </dgm:pt>
    <dgm:pt modelId="{570D5FCE-3790-4FEF-A7D1-7CB5BC0944F7}" type="pres">
      <dgm:prSet presAssocID="{CFDA7195-ECFC-4C52-8E16-F72CE9ACBEE9}" presName="sibTrans" presStyleCnt="0"/>
      <dgm:spPr/>
    </dgm:pt>
    <dgm:pt modelId="{A9CFDCDA-463A-439A-B723-8E3E22C30F30}" type="pres">
      <dgm:prSet presAssocID="{E071277A-A4A3-49CE-B3E3-496AE70F501A}" presName="compNode" presStyleCnt="0"/>
      <dgm:spPr/>
    </dgm:pt>
    <dgm:pt modelId="{3E9D1D3D-C0FD-4726-A462-B9294E3BE5F6}" type="pres">
      <dgm:prSet presAssocID="{E071277A-A4A3-49CE-B3E3-496AE70F501A}" presName="bgRect" presStyleLbl="bgShp" presStyleIdx="4" presStyleCnt="6"/>
      <dgm:spPr/>
    </dgm:pt>
    <dgm:pt modelId="{F814BEBA-FBC0-4F77-A47A-A64FDD4E5C47}" type="pres">
      <dgm:prSet presAssocID="{E071277A-A4A3-49CE-B3E3-496AE70F501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B5398A09-B1FD-4AD3-991E-5FF42EACADCA}" type="pres">
      <dgm:prSet presAssocID="{E071277A-A4A3-49CE-B3E3-496AE70F501A}" presName="spaceRect" presStyleCnt="0"/>
      <dgm:spPr/>
    </dgm:pt>
    <dgm:pt modelId="{24451581-0F02-45D0-AB9C-EA18BA6C966F}" type="pres">
      <dgm:prSet presAssocID="{E071277A-A4A3-49CE-B3E3-496AE70F501A}" presName="parTx" presStyleLbl="revTx" presStyleIdx="4" presStyleCnt="7">
        <dgm:presLayoutVars>
          <dgm:chMax val="0"/>
          <dgm:chPref val="0"/>
        </dgm:presLayoutVars>
      </dgm:prSet>
      <dgm:spPr/>
    </dgm:pt>
    <dgm:pt modelId="{11D9370D-8661-4D78-80A1-B8EAEFD078FC}" type="pres">
      <dgm:prSet presAssocID="{437E6146-AB12-44D9-8C69-67E271ABC63A}" presName="sibTrans" presStyleCnt="0"/>
      <dgm:spPr/>
    </dgm:pt>
    <dgm:pt modelId="{DFFF098D-A81A-4D50-93DB-02259028F8A3}" type="pres">
      <dgm:prSet presAssocID="{33C8DE52-94C4-422C-8489-A500A24A44AC}" presName="compNode" presStyleCnt="0"/>
      <dgm:spPr/>
    </dgm:pt>
    <dgm:pt modelId="{466E491E-1D8C-446C-AA33-A66A3CF7E6C2}" type="pres">
      <dgm:prSet presAssocID="{33C8DE52-94C4-422C-8489-A500A24A44AC}" presName="bgRect" presStyleLbl="bgShp" presStyleIdx="5" presStyleCnt="6"/>
      <dgm:spPr/>
    </dgm:pt>
    <dgm:pt modelId="{600F9B3B-2145-4CEC-B72A-A12D9915502A}" type="pres">
      <dgm:prSet presAssocID="{33C8DE52-94C4-422C-8489-A500A24A44A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ll scene"/>
        </a:ext>
      </dgm:extLst>
    </dgm:pt>
    <dgm:pt modelId="{290B4ED4-47F8-469A-873A-431E72502B91}" type="pres">
      <dgm:prSet presAssocID="{33C8DE52-94C4-422C-8489-A500A24A44AC}" presName="spaceRect" presStyleCnt="0"/>
      <dgm:spPr/>
    </dgm:pt>
    <dgm:pt modelId="{79355E6B-0BD4-4B16-B4E6-E2F2610575F6}" type="pres">
      <dgm:prSet presAssocID="{33C8DE52-94C4-422C-8489-A500A24A44AC}" presName="parTx" presStyleLbl="revTx" presStyleIdx="5" presStyleCnt="7">
        <dgm:presLayoutVars>
          <dgm:chMax val="0"/>
          <dgm:chPref val="0"/>
        </dgm:presLayoutVars>
      </dgm:prSet>
      <dgm:spPr/>
    </dgm:pt>
    <dgm:pt modelId="{8BDF81EC-70F5-4A4B-BDBA-BCA3747552C2}" type="pres">
      <dgm:prSet presAssocID="{33C8DE52-94C4-422C-8489-A500A24A44AC}" presName="desTx" presStyleLbl="revTx" presStyleIdx="6" presStyleCnt="7">
        <dgm:presLayoutVars/>
      </dgm:prSet>
      <dgm:spPr/>
    </dgm:pt>
  </dgm:ptLst>
  <dgm:cxnLst>
    <dgm:cxn modelId="{576B4205-9AC6-482C-8723-32B562243A38}" type="presOf" srcId="{AF3162C9-0016-45EF-82B0-395F000DB251}" destId="{957965F1-60D4-43DB-9B8B-FBA3334296A2}" srcOrd="0" destOrd="0" presId="urn:microsoft.com/office/officeart/2018/2/layout/IconVerticalSolidList"/>
    <dgm:cxn modelId="{3014B225-AAEC-4C40-9B2D-47666BD7CF3E}" type="presOf" srcId="{C3BABBDB-909D-47A1-A9DC-62E3A99DA9AA}" destId="{EAB23E26-B4F0-4FC9-BD5A-1DB9BC61B531}" srcOrd="0" destOrd="0" presId="urn:microsoft.com/office/officeart/2018/2/layout/IconVerticalSolidList"/>
    <dgm:cxn modelId="{14B5F33C-1FB3-4803-83E8-6B077190BE1D}" srcId="{C3BABBDB-909D-47A1-A9DC-62E3A99DA9AA}" destId="{AF3162C9-0016-45EF-82B0-395F000DB251}" srcOrd="2" destOrd="0" parTransId="{149A5A85-4101-407B-A60D-0A73B9F29A46}" sibTransId="{1BA0C863-71D1-4414-B5FF-2816442C4318}"/>
    <dgm:cxn modelId="{65DC595E-702C-41B6-857A-BB11ECC769DD}" srcId="{C3BABBDB-909D-47A1-A9DC-62E3A99DA9AA}" destId="{63043AB4-B67A-419F-AB95-AD486CAD235B}" srcOrd="3" destOrd="0" parTransId="{73A21C42-5FD1-4ED6-B5EA-1D9FB713F1C9}" sibTransId="{CFDA7195-ECFC-4C52-8E16-F72CE9ACBEE9}"/>
    <dgm:cxn modelId="{16802441-A10A-4C3C-A24B-B5C0689FE094}" type="presOf" srcId="{3DA52B44-7E2D-41C3-A859-7F4A7817E53C}" destId="{8BDF81EC-70F5-4A4B-BDBA-BCA3747552C2}" srcOrd="0" destOrd="0" presId="urn:microsoft.com/office/officeart/2018/2/layout/IconVerticalSolidList"/>
    <dgm:cxn modelId="{B406E744-31C7-4FC4-B068-3DCB878B1B86}" srcId="{C3BABBDB-909D-47A1-A9DC-62E3A99DA9AA}" destId="{33C8DE52-94C4-422C-8489-A500A24A44AC}" srcOrd="5" destOrd="0" parTransId="{DABF52CF-A0AE-42CD-92C6-7BBCAC3A7059}" sibTransId="{8B112071-829B-4108-86A7-300F498CE615}"/>
    <dgm:cxn modelId="{72CA7B6F-13F5-441B-A0BB-D137F2739FDB}" type="presOf" srcId="{33C8DE52-94C4-422C-8489-A500A24A44AC}" destId="{79355E6B-0BD4-4B16-B4E6-E2F2610575F6}" srcOrd="0" destOrd="0" presId="urn:microsoft.com/office/officeart/2018/2/layout/IconVerticalSolidList"/>
    <dgm:cxn modelId="{4FD99D55-B697-440D-93FF-B67397FA6910}" type="presOf" srcId="{2D1C78FE-876D-4F98-B3C2-B8613A63AA72}" destId="{FC7A6F20-776A-4F08-8B9B-F57DDFA2DAE1}" srcOrd="0" destOrd="0" presId="urn:microsoft.com/office/officeart/2018/2/layout/IconVerticalSolidList"/>
    <dgm:cxn modelId="{163CFA78-B13C-4CAD-8BBB-AA14E9E61178}" srcId="{33C8DE52-94C4-422C-8489-A500A24A44AC}" destId="{3DA52B44-7E2D-41C3-A859-7F4A7817E53C}" srcOrd="0" destOrd="0" parTransId="{4EFFB155-060C-4BA0-9A91-F4E27DB78AFF}" sibTransId="{ACA1CDF4-D1CD-48AF-8547-AE2C6C6579A3}"/>
    <dgm:cxn modelId="{22D78483-FC5D-42B1-BE7A-3D159875B835}" type="presOf" srcId="{F905FA1F-BAE4-4937-A5D5-6967C5604640}" destId="{36523F60-312B-490B-A22A-036DB20F8FF6}" srcOrd="0" destOrd="0" presId="urn:microsoft.com/office/officeart/2018/2/layout/IconVerticalSolidList"/>
    <dgm:cxn modelId="{D7C44D8C-EBEA-4498-8E85-0B11623E4E39}" srcId="{C3BABBDB-909D-47A1-A9DC-62E3A99DA9AA}" destId="{2D1C78FE-876D-4F98-B3C2-B8613A63AA72}" srcOrd="0" destOrd="0" parTransId="{A4A16031-420C-4FFC-AE6A-DBDC6AC2D9A3}" sibTransId="{0D161F72-7AC6-45F4-B8FE-38EFAF6130DF}"/>
    <dgm:cxn modelId="{2C974C9E-F94A-4ABE-82AA-F8B98FD2D3B9}" type="presOf" srcId="{63043AB4-B67A-419F-AB95-AD486CAD235B}" destId="{C5B582E3-1794-4C5D-8B22-B8B9E2CC2D1D}" srcOrd="0" destOrd="0" presId="urn:microsoft.com/office/officeart/2018/2/layout/IconVerticalSolidList"/>
    <dgm:cxn modelId="{01EA0EAA-EA35-4968-B5FA-303C877E01A1}" type="presOf" srcId="{E071277A-A4A3-49CE-B3E3-496AE70F501A}" destId="{24451581-0F02-45D0-AB9C-EA18BA6C966F}" srcOrd="0" destOrd="0" presId="urn:microsoft.com/office/officeart/2018/2/layout/IconVerticalSolidList"/>
    <dgm:cxn modelId="{922C27D3-0C41-49B8-A7C2-BC740C920DA9}" srcId="{C3BABBDB-909D-47A1-A9DC-62E3A99DA9AA}" destId="{F905FA1F-BAE4-4937-A5D5-6967C5604640}" srcOrd="1" destOrd="0" parTransId="{43CF0267-0641-44AB-9F97-A6BD4859A408}" sibTransId="{DA903FB0-5AFF-4BB0-A605-733B9725E265}"/>
    <dgm:cxn modelId="{A2BEB2DB-8FBA-4A8A-88A3-B340D0FFC7C0}" srcId="{C3BABBDB-909D-47A1-A9DC-62E3A99DA9AA}" destId="{E071277A-A4A3-49CE-B3E3-496AE70F501A}" srcOrd="4" destOrd="0" parTransId="{7FD512C6-A76D-4C6C-95E2-C194A1FF7E1D}" sibTransId="{437E6146-AB12-44D9-8C69-67E271ABC63A}"/>
    <dgm:cxn modelId="{7B1B6692-ACB3-4254-8A69-F2910B32A2E5}" type="presParOf" srcId="{EAB23E26-B4F0-4FC9-BD5A-1DB9BC61B531}" destId="{8AAA3CDA-774C-4377-9AC1-C2181F30185D}" srcOrd="0" destOrd="0" presId="urn:microsoft.com/office/officeart/2018/2/layout/IconVerticalSolidList"/>
    <dgm:cxn modelId="{47699ED0-F9A8-4D0F-81CD-5A1C2E527509}" type="presParOf" srcId="{8AAA3CDA-774C-4377-9AC1-C2181F30185D}" destId="{DAC06484-A246-4D57-81AB-DE757F50CB0D}" srcOrd="0" destOrd="0" presId="urn:microsoft.com/office/officeart/2018/2/layout/IconVerticalSolidList"/>
    <dgm:cxn modelId="{026B95EF-2E48-44BE-93D6-21B1F2E77924}" type="presParOf" srcId="{8AAA3CDA-774C-4377-9AC1-C2181F30185D}" destId="{B999DBBE-857D-417B-B995-FFB1728E2395}" srcOrd="1" destOrd="0" presId="urn:microsoft.com/office/officeart/2018/2/layout/IconVerticalSolidList"/>
    <dgm:cxn modelId="{B537CFA5-0560-4EFF-86E8-37FC32BF3E6E}" type="presParOf" srcId="{8AAA3CDA-774C-4377-9AC1-C2181F30185D}" destId="{33401267-CE48-49E3-BCCB-F7F9A60EF2D2}" srcOrd="2" destOrd="0" presId="urn:microsoft.com/office/officeart/2018/2/layout/IconVerticalSolidList"/>
    <dgm:cxn modelId="{62307483-011C-4F08-AC20-FEE43747DB9F}" type="presParOf" srcId="{8AAA3CDA-774C-4377-9AC1-C2181F30185D}" destId="{FC7A6F20-776A-4F08-8B9B-F57DDFA2DAE1}" srcOrd="3" destOrd="0" presId="urn:microsoft.com/office/officeart/2018/2/layout/IconVerticalSolidList"/>
    <dgm:cxn modelId="{41E1DA0D-B353-40B4-9873-B874FC81BD1E}" type="presParOf" srcId="{EAB23E26-B4F0-4FC9-BD5A-1DB9BC61B531}" destId="{8E9E10A7-4B8A-4385-949F-D2943D2252A2}" srcOrd="1" destOrd="0" presId="urn:microsoft.com/office/officeart/2018/2/layout/IconVerticalSolidList"/>
    <dgm:cxn modelId="{0965CF6A-A0B6-4EFD-9FDF-FD089800A725}" type="presParOf" srcId="{EAB23E26-B4F0-4FC9-BD5A-1DB9BC61B531}" destId="{92EFF229-3735-43B2-AC21-398483ABD41C}" srcOrd="2" destOrd="0" presId="urn:microsoft.com/office/officeart/2018/2/layout/IconVerticalSolidList"/>
    <dgm:cxn modelId="{7989551A-AD32-4E3A-8708-624C4E1FD32F}" type="presParOf" srcId="{92EFF229-3735-43B2-AC21-398483ABD41C}" destId="{0844F08C-53E0-4567-85C3-CC8C499AD20E}" srcOrd="0" destOrd="0" presId="urn:microsoft.com/office/officeart/2018/2/layout/IconVerticalSolidList"/>
    <dgm:cxn modelId="{B0270FBF-BF13-42F3-BBDD-9A978F369746}" type="presParOf" srcId="{92EFF229-3735-43B2-AC21-398483ABD41C}" destId="{C1B75DF3-3A87-4CC5-A3A0-459E37EA5ADB}" srcOrd="1" destOrd="0" presId="urn:microsoft.com/office/officeart/2018/2/layout/IconVerticalSolidList"/>
    <dgm:cxn modelId="{9B4C4426-7428-4B5D-A8F7-51F43CA7B7F9}" type="presParOf" srcId="{92EFF229-3735-43B2-AC21-398483ABD41C}" destId="{8B57B3F5-BEF5-4355-AC49-8036A9B28D67}" srcOrd="2" destOrd="0" presId="urn:microsoft.com/office/officeart/2018/2/layout/IconVerticalSolidList"/>
    <dgm:cxn modelId="{2A280127-FB52-48F8-9BD3-179B8D6917AA}" type="presParOf" srcId="{92EFF229-3735-43B2-AC21-398483ABD41C}" destId="{36523F60-312B-490B-A22A-036DB20F8FF6}" srcOrd="3" destOrd="0" presId="urn:microsoft.com/office/officeart/2018/2/layout/IconVerticalSolidList"/>
    <dgm:cxn modelId="{827B15DA-04CB-4373-8C46-18703E5AEF24}" type="presParOf" srcId="{EAB23E26-B4F0-4FC9-BD5A-1DB9BC61B531}" destId="{579F8A5B-9299-407C-A3FF-A10D356B748B}" srcOrd="3" destOrd="0" presId="urn:microsoft.com/office/officeart/2018/2/layout/IconVerticalSolidList"/>
    <dgm:cxn modelId="{4B7C4C61-7965-45EA-A52F-4ACE1E89260F}" type="presParOf" srcId="{EAB23E26-B4F0-4FC9-BD5A-1DB9BC61B531}" destId="{E04468C0-FECC-469F-8335-901A9F521274}" srcOrd="4" destOrd="0" presId="urn:microsoft.com/office/officeart/2018/2/layout/IconVerticalSolidList"/>
    <dgm:cxn modelId="{77DE526A-4C2B-4767-B783-434A91AA9777}" type="presParOf" srcId="{E04468C0-FECC-469F-8335-901A9F521274}" destId="{EA587585-09DF-417E-8EAB-073CC3768FAC}" srcOrd="0" destOrd="0" presId="urn:microsoft.com/office/officeart/2018/2/layout/IconVerticalSolidList"/>
    <dgm:cxn modelId="{A5659B9B-7F5B-4FEA-A87B-D3B0085AB173}" type="presParOf" srcId="{E04468C0-FECC-469F-8335-901A9F521274}" destId="{8C3A6E3C-84D5-46EB-88D0-1B7E2CE30AB5}" srcOrd="1" destOrd="0" presId="urn:microsoft.com/office/officeart/2018/2/layout/IconVerticalSolidList"/>
    <dgm:cxn modelId="{07C54015-0EBC-4C78-9C5F-52AEE068CDF7}" type="presParOf" srcId="{E04468C0-FECC-469F-8335-901A9F521274}" destId="{9E1D7204-90AE-4429-8F75-ADB690ED03E5}" srcOrd="2" destOrd="0" presId="urn:microsoft.com/office/officeart/2018/2/layout/IconVerticalSolidList"/>
    <dgm:cxn modelId="{2022FF87-86CC-4B08-B4A8-A2D5194B19FF}" type="presParOf" srcId="{E04468C0-FECC-469F-8335-901A9F521274}" destId="{957965F1-60D4-43DB-9B8B-FBA3334296A2}" srcOrd="3" destOrd="0" presId="urn:microsoft.com/office/officeart/2018/2/layout/IconVerticalSolidList"/>
    <dgm:cxn modelId="{2B39D2D1-887A-41B7-AC55-6E90FC03003A}" type="presParOf" srcId="{EAB23E26-B4F0-4FC9-BD5A-1DB9BC61B531}" destId="{9AD91300-3A3C-4C81-9220-2A2C0422756A}" srcOrd="5" destOrd="0" presId="urn:microsoft.com/office/officeart/2018/2/layout/IconVerticalSolidList"/>
    <dgm:cxn modelId="{E9FFA67F-CFE6-4FB9-8A70-8473077D2C4F}" type="presParOf" srcId="{EAB23E26-B4F0-4FC9-BD5A-1DB9BC61B531}" destId="{F519C2F1-FB9E-4D27-B0C6-7B52E8FFBD9B}" srcOrd="6" destOrd="0" presId="urn:microsoft.com/office/officeart/2018/2/layout/IconVerticalSolidList"/>
    <dgm:cxn modelId="{68100A82-A543-46BB-8DC1-408A6BDB6973}" type="presParOf" srcId="{F519C2F1-FB9E-4D27-B0C6-7B52E8FFBD9B}" destId="{55F94ADC-2074-44ED-AF85-F96B825AE4D2}" srcOrd="0" destOrd="0" presId="urn:microsoft.com/office/officeart/2018/2/layout/IconVerticalSolidList"/>
    <dgm:cxn modelId="{D2BFE212-E088-4F74-BAF1-F94E54323CB0}" type="presParOf" srcId="{F519C2F1-FB9E-4D27-B0C6-7B52E8FFBD9B}" destId="{D5C8AE17-48E9-4BAB-AD13-A4124466DCFE}" srcOrd="1" destOrd="0" presId="urn:microsoft.com/office/officeart/2018/2/layout/IconVerticalSolidList"/>
    <dgm:cxn modelId="{3F092B11-6BF9-455F-A06D-17E8C37E0A0F}" type="presParOf" srcId="{F519C2F1-FB9E-4D27-B0C6-7B52E8FFBD9B}" destId="{6E1A2B2E-F88A-4971-8401-801B34B9AE1E}" srcOrd="2" destOrd="0" presId="urn:microsoft.com/office/officeart/2018/2/layout/IconVerticalSolidList"/>
    <dgm:cxn modelId="{D3B76E65-AF7F-4AB2-BFA8-FEB137EBE92A}" type="presParOf" srcId="{F519C2F1-FB9E-4D27-B0C6-7B52E8FFBD9B}" destId="{C5B582E3-1794-4C5D-8B22-B8B9E2CC2D1D}" srcOrd="3" destOrd="0" presId="urn:microsoft.com/office/officeart/2018/2/layout/IconVerticalSolidList"/>
    <dgm:cxn modelId="{9656F397-B666-4361-B475-C4E701DC98FB}" type="presParOf" srcId="{EAB23E26-B4F0-4FC9-BD5A-1DB9BC61B531}" destId="{570D5FCE-3790-4FEF-A7D1-7CB5BC0944F7}" srcOrd="7" destOrd="0" presId="urn:microsoft.com/office/officeart/2018/2/layout/IconVerticalSolidList"/>
    <dgm:cxn modelId="{C4323E06-5645-4F95-A0F8-5C99C2890B91}" type="presParOf" srcId="{EAB23E26-B4F0-4FC9-BD5A-1DB9BC61B531}" destId="{A9CFDCDA-463A-439A-B723-8E3E22C30F30}" srcOrd="8" destOrd="0" presId="urn:microsoft.com/office/officeart/2018/2/layout/IconVerticalSolidList"/>
    <dgm:cxn modelId="{EE4B0CA9-E05E-4FC8-9EE0-C3C6F1BA7203}" type="presParOf" srcId="{A9CFDCDA-463A-439A-B723-8E3E22C30F30}" destId="{3E9D1D3D-C0FD-4726-A462-B9294E3BE5F6}" srcOrd="0" destOrd="0" presId="urn:microsoft.com/office/officeart/2018/2/layout/IconVerticalSolidList"/>
    <dgm:cxn modelId="{6A994D1E-20FA-4592-BBCE-5CFE2279E07E}" type="presParOf" srcId="{A9CFDCDA-463A-439A-B723-8E3E22C30F30}" destId="{F814BEBA-FBC0-4F77-A47A-A64FDD4E5C47}" srcOrd="1" destOrd="0" presId="urn:microsoft.com/office/officeart/2018/2/layout/IconVerticalSolidList"/>
    <dgm:cxn modelId="{C0429CAF-622F-4684-B815-D7039819DD99}" type="presParOf" srcId="{A9CFDCDA-463A-439A-B723-8E3E22C30F30}" destId="{B5398A09-B1FD-4AD3-991E-5FF42EACADCA}" srcOrd="2" destOrd="0" presId="urn:microsoft.com/office/officeart/2018/2/layout/IconVerticalSolidList"/>
    <dgm:cxn modelId="{57352443-AB2B-4D44-BAB9-0B95D4AE9A27}" type="presParOf" srcId="{A9CFDCDA-463A-439A-B723-8E3E22C30F30}" destId="{24451581-0F02-45D0-AB9C-EA18BA6C966F}" srcOrd="3" destOrd="0" presId="urn:microsoft.com/office/officeart/2018/2/layout/IconVerticalSolidList"/>
    <dgm:cxn modelId="{9C1DBDAB-BC75-4B5E-BE9F-D6D9E2ED9C57}" type="presParOf" srcId="{EAB23E26-B4F0-4FC9-BD5A-1DB9BC61B531}" destId="{11D9370D-8661-4D78-80A1-B8EAEFD078FC}" srcOrd="9" destOrd="0" presId="urn:microsoft.com/office/officeart/2018/2/layout/IconVerticalSolidList"/>
    <dgm:cxn modelId="{6EBF7B3C-8CEC-47E5-AA89-0D4E69BED860}" type="presParOf" srcId="{EAB23E26-B4F0-4FC9-BD5A-1DB9BC61B531}" destId="{DFFF098D-A81A-4D50-93DB-02259028F8A3}" srcOrd="10" destOrd="0" presId="urn:microsoft.com/office/officeart/2018/2/layout/IconVerticalSolidList"/>
    <dgm:cxn modelId="{11D55DFF-5B10-4061-AE92-E0E33F70CD41}" type="presParOf" srcId="{DFFF098D-A81A-4D50-93DB-02259028F8A3}" destId="{466E491E-1D8C-446C-AA33-A66A3CF7E6C2}" srcOrd="0" destOrd="0" presId="urn:microsoft.com/office/officeart/2018/2/layout/IconVerticalSolidList"/>
    <dgm:cxn modelId="{2DF6AD99-7D0F-4F60-839B-8C899F4767ED}" type="presParOf" srcId="{DFFF098D-A81A-4D50-93DB-02259028F8A3}" destId="{600F9B3B-2145-4CEC-B72A-A12D9915502A}" srcOrd="1" destOrd="0" presId="urn:microsoft.com/office/officeart/2018/2/layout/IconVerticalSolidList"/>
    <dgm:cxn modelId="{BE37DFAB-019A-4953-89E0-0E65DCEDC2B6}" type="presParOf" srcId="{DFFF098D-A81A-4D50-93DB-02259028F8A3}" destId="{290B4ED4-47F8-469A-873A-431E72502B91}" srcOrd="2" destOrd="0" presId="urn:microsoft.com/office/officeart/2018/2/layout/IconVerticalSolidList"/>
    <dgm:cxn modelId="{0104FA9C-BB93-493F-AB07-3FA6988F1F33}" type="presParOf" srcId="{DFFF098D-A81A-4D50-93DB-02259028F8A3}" destId="{79355E6B-0BD4-4B16-B4E6-E2F2610575F6}" srcOrd="3" destOrd="0" presId="urn:microsoft.com/office/officeart/2018/2/layout/IconVerticalSolidList"/>
    <dgm:cxn modelId="{5026612B-B71D-4070-BB1D-356F7DC7756C}" type="presParOf" srcId="{DFFF098D-A81A-4D50-93DB-02259028F8A3}" destId="{8BDF81EC-70F5-4A4B-BDBA-BCA3747552C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67B518-73C8-47ED-8BD4-4B9A70C38E5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A0F788B-53C3-4EA6-985D-E03541358942}">
      <dgm:prSet/>
      <dgm:spPr/>
      <dgm:t>
        <a:bodyPr/>
        <a:lstStyle/>
        <a:p>
          <a:r>
            <a:rPr lang="en-US"/>
            <a:t>Learning Scala</a:t>
          </a:r>
        </a:p>
      </dgm:t>
    </dgm:pt>
    <dgm:pt modelId="{AA728703-B53F-4896-B47B-17739D02ED5D}" type="parTrans" cxnId="{A25258A9-CEE9-4AEE-96D2-41D92D78E64A}">
      <dgm:prSet/>
      <dgm:spPr/>
      <dgm:t>
        <a:bodyPr/>
        <a:lstStyle/>
        <a:p>
          <a:endParaRPr lang="en-US"/>
        </a:p>
      </dgm:t>
    </dgm:pt>
    <dgm:pt modelId="{BB8B0AF2-245F-4CE8-8C3F-B589F9750B55}" type="sibTrans" cxnId="{A25258A9-CEE9-4AEE-96D2-41D92D78E64A}">
      <dgm:prSet/>
      <dgm:spPr/>
      <dgm:t>
        <a:bodyPr/>
        <a:lstStyle/>
        <a:p>
          <a:endParaRPr lang="en-US"/>
        </a:p>
      </dgm:t>
    </dgm:pt>
    <dgm:pt modelId="{2F2B764D-EAAE-4AA9-9784-D60CC5B2466F}">
      <dgm:prSet/>
      <dgm:spPr/>
      <dgm:t>
        <a:bodyPr/>
        <a:lstStyle/>
        <a:p>
          <a:r>
            <a:rPr lang="en-US"/>
            <a:t>learned from prior code examples</a:t>
          </a:r>
        </a:p>
      </dgm:t>
    </dgm:pt>
    <dgm:pt modelId="{E9DD57B8-0447-4F07-B985-3BED372CCBBF}" type="parTrans" cxnId="{FFC2770E-D7E4-4E80-BB70-D7890F08C814}">
      <dgm:prSet/>
      <dgm:spPr/>
      <dgm:t>
        <a:bodyPr/>
        <a:lstStyle/>
        <a:p>
          <a:endParaRPr lang="en-US"/>
        </a:p>
      </dgm:t>
    </dgm:pt>
    <dgm:pt modelId="{A95A2729-A30B-4F07-910A-607AFAEB0B49}" type="sibTrans" cxnId="{FFC2770E-D7E4-4E80-BB70-D7890F08C814}">
      <dgm:prSet/>
      <dgm:spPr/>
      <dgm:t>
        <a:bodyPr/>
        <a:lstStyle/>
        <a:p>
          <a:endParaRPr lang="en-US"/>
        </a:p>
      </dgm:t>
    </dgm:pt>
    <dgm:pt modelId="{1BD0B658-54B1-458B-9033-C4ECB735C830}">
      <dgm:prSet/>
      <dgm:spPr/>
      <dgm:t>
        <a:bodyPr/>
        <a:lstStyle/>
        <a:p>
          <a:r>
            <a:rPr lang="en-US"/>
            <a:t>Issues introduced by the Covid pandemic, while also juggling class changes and personal life and work</a:t>
          </a:r>
        </a:p>
      </dgm:t>
    </dgm:pt>
    <dgm:pt modelId="{FEB269E6-09FC-4391-A03D-C65A35ECCF1D}" type="parTrans" cxnId="{DC9D6E2E-1F99-4C3D-B8CE-642B38FF62F7}">
      <dgm:prSet/>
      <dgm:spPr/>
      <dgm:t>
        <a:bodyPr/>
        <a:lstStyle/>
        <a:p>
          <a:endParaRPr lang="en-US"/>
        </a:p>
      </dgm:t>
    </dgm:pt>
    <dgm:pt modelId="{C5C4D781-239D-4CD5-9D1A-579B908CC0EA}" type="sibTrans" cxnId="{DC9D6E2E-1F99-4C3D-B8CE-642B38FF62F7}">
      <dgm:prSet/>
      <dgm:spPr/>
      <dgm:t>
        <a:bodyPr/>
        <a:lstStyle/>
        <a:p>
          <a:endParaRPr lang="en-US"/>
        </a:p>
      </dgm:t>
    </dgm:pt>
    <dgm:pt modelId="{6331064B-0118-44A0-AB29-1B6015101B85}">
      <dgm:prSet/>
      <dgm:spPr/>
      <dgm:t>
        <a:bodyPr/>
        <a:lstStyle/>
        <a:p>
          <a:r>
            <a:rPr lang="en-US"/>
            <a:t>removed sub-typing as a feature</a:t>
          </a:r>
        </a:p>
      </dgm:t>
    </dgm:pt>
    <dgm:pt modelId="{7860D196-B954-44B4-B295-CB43259A13E2}" type="parTrans" cxnId="{FB03EAD7-12DF-493F-A590-6A3CD0486210}">
      <dgm:prSet/>
      <dgm:spPr/>
      <dgm:t>
        <a:bodyPr/>
        <a:lstStyle/>
        <a:p>
          <a:endParaRPr lang="en-US"/>
        </a:p>
      </dgm:t>
    </dgm:pt>
    <dgm:pt modelId="{B9B89ACB-B3E9-4EBE-AC1A-9EDB40EEAEB4}" type="sibTrans" cxnId="{FB03EAD7-12DF-493F-A590-6A3CD0486210}">
      <dgm:prSet/>
      <dgm:spPr/>
      <dgm:t>
        <a:bodyPr/>
        <a:lstStyle/>
        <a:p>
          <a:endParaRPr lang="en-US"/>
        </a:p>
      </dgm:t>
    </dgm:pt>
    <dgm:pt modelId="{EE630DF2-32F7-4670-B8F0-046555F0A3E2}">
      <dgm:prSet/>
      <dgm:spPr/>
      <dgm:t>
        <a:bodyPr/>
        <a:lstStyle/>
        <a:p>
          <a:r>
            <a:rPr lang="en-US"/>
            <a:t>Using a low level, target language (JVM bytecode)</a:t>
          </a:r>
        </a:p>
      </dgm:t>
    </dgm:pt>
    <dgm:pt modelId="{1441C517-22C3-44B4-B6C6-625A59E3ECED}" type="parTrans" cxnId="{6257C42B-9780-43E1-9805-AE884CBB4A51}">
      <dgm:prSet/>
      <dgm:spPr/>
      <dgm:t>
        <a:bodyPr/>
        <a:lstStyle/>
        <a:p>
          <a:endParaRPr lang="en-US"/>
        </a:p>
      </dgm:t>
    </dgm:pt>
    <dgm:pt modelId="{38EB315B-55B8-4B10-AAF9-C1A8B5FAE200}" type="sibTrans" cxnId="{6257C42B-9780-43E1-9805-AE884CBB4A51}">
      <dgm:prSet/>
      <dgm:spPr/>
      <dgm:t>
        <a:bodyPr/>
        <a:lstStyle/>
        <a:p>
          <a:endParaRPr lang="en-US"/>
        </a:p>
      </dgm:t>
    </dgm:pt>
    <dgm:pt modelId="{2B16EE79-C05D-43DD-ABF9-ADA611C28FCE}">
      <dgm:prSet/>
      <dgm:spPr/>
      <dgm:t>
        <a:bodyPr/>
        <a:lstStyle/>
        <a:p>
          <a:r>
            <a:rPr lang="en-US"/>
            <a:t>reworked much of our prior work such as in our parser and type-checker</a:t>
          </a:r>
        </a:p>
      </dgm:t>
    </dgm:pt>
    <dgm:pt modelId="{4263F15C-573A-483B-9662-0E0D106BFDC1}" type="parTrans" cxnId="{A7613027-CAD6-4A8E-9DA3-B74D1E4A37D7}">
      <dgm:prSet/>
      <dgm:spPr/>
      <dgm:t>
        <a:bodyPr/>
        <a:lstStyle/>
        <a:p>
          <a:endParaRPr lang="en-US"/>
        </a:p>
      </dgm:t>
    </dgm:pt>
    <dgm:pt modelId="{97F5164E-0C5A-4BAD-B5A3-BB9546B21F7E}" type="sibTrans" cxnId="{A7613027-CAD6-4A8E-9DA3-B74D1E4A37D7}">
      <dgm:prSet/>
      <dgm:spPr/>
      <dgm:t>
        <a:bodyPr/>
        <a:lstStyle/>
        <a:p>
          <a:endParaRPr lang="en-US"/>
        </a:p>
      </dgm:t>
    </dgm:pt>
    <dgm:pt modelId="{34056B27-B405-4852-B929-77E5F469B344}">
      <dgm:prSet/>
      <dgm:spPr/>
      <dgm:t>
        <a:bodyPr/>
        <a:lstStyle/>
        <a:p>
          <a:r>
            <a:rPr lang="en-US"/>
            <a:t>made use of code generation examples extensively</a:t>
          </a:r>
        </a:p>
      </dgm:t>
    </dgm:pt>
    <dgm:pt modelId="{CD32FFA5-08DD-4357-A9A0-0D241E50793A}" type="parTrans" cxnId="{32D96880-BF6C-4770-B0B2-DAA2F34C1C21}">
      <dgm:prSet/>
      <dgm:spPr/>
      <dgm:t>
        <a:bodyPr/>
        <a:lstStyle/>
        <a:p>
          <a:endParaRPr lang="en-US"/>
        </a:p>
      </dgm:t>
    </dgm:pt>
    <dgm:pt modelId="{0FF6DD6D-BEB9-4028-82EC-34A115744D30}" type="sibTrans" cxnId="{32D96880-BF6C-4770-B0B2-DAA2F34C1C21}">
      <dgm:prSet/>
      <dgm:spPr/>
      <dgm:t>
        <a:bodyPr/>
        <a:lstStyle/>
        <a:p>
          <a:endParaRPr lang="en-US"/>
        </a:p>
      </dgm:t>
    </dgm:pt>
    <dgm:pt modelId="{5D8CB93B-5868-47D8-9FD1-E7A76F77717F}">
      <dgm:prSet/>
      <dgm:spPr/>
      <dgm:t>
        <a:bodyPr/>
        <a:lstStyle/>
        <a:p>
          <a:r>
            <a:rPr lang="en-US"/>
            <a:t>The writing process for type-checking and code generation revealed limitations in our syntax</a:t>
          </a:r>
        </a:p>
      </dgm:t>
    </dgm:pt>
    <dgm:pt modelId="{49B1015F-8A4A-4AEE-BE81-D65BC0B62D2E}" type="parTrans" cxnId="{F8C19051-E4FF-4A50-A464-6863BA21D6C4}">
      <dgm:prSet/>
      <dgm:spPr/>
      <dgm:t>
        <a:bodyPr/>
        <a:lstStyle/>
        <a:p>
          <a:endParaRPr lang="en-US"/>
        </a:p>
      </dgm:t>
    </dgm:pt>
    <dgm:pt modelId="{7A880951-8101-4AFF-9F34-140397B09FDC}" type="sibTrans" cxnId="{F8C19051-E4FF-4A50-A464-6863BA21D6C4}">
      <dgm:prSet/>
      <dgm:spPr/>
      <dgm:t>
        <a:bodyPr/>
        <a:lstStyle/>
        <a:p>
          <a:endParaRPr lang="en-US"/>
        </a:p>
      </dgm:t>
    </dgm:pt>
    <dgm:pt modelId="{2826B0C4-4DD6-4BFD-B406-A429D9AE033F}">
      <dgm:prSet/>
      <dgm:spPr/>
      <dgm:t>
        <a:bodyPr/>
        <a:lstStyle/>
        <a:p>
          <a:r>
            <a:rPr lang="en-US"/>
            <a:t>we changed how the ast was structured when needed</a:t>
          </a:r>
        </a:p>
      </dgm:t>
    </dgm:pt>
    <dgm:pt modelId="{E426DAE4-DB44-4498-A738-9C8EA23D829E}" type="parTrans" cxnId="{B37B3979-A6DF-4B6B-91F3-2275EE730F38}">
      <dgm:prSet/>
      <dgm:spPr/>
      <dgm:t>
        <a:bodyPr/>
        <a:lstStyle/>
        <a:p>
          <a:endParaRPr lang="en-US"/>
        </a:p>
      </dgm:t>
    </dgm:pt>
    <dgm:pt modelId="{6E927ED5-C83D-4E54-9FCA-1E07A37AA938}" type="sibTrans" cxnId="{B37B3979-A6DF-4B6B-91F3-2275EE730F38}">
      <dgm:prSet/>
      <dgm:spPr/>
      <dgm:t>
        <a:bodyPr/>
        <a:lstStyle/>
        <a:p>
          <a:endParaRPr lang="en-US"/>
        </a:p>
      </dgm:t>
    </dgm:pt>
    <dgm:pt modelId="{CDD8FC85-4FBA-49C8-AA25-C318097E64DF}">
      <dgm:prSet/>
      <dgm:spPr/>
      <dgm:t>
        <a:bodyPr/>
        <a:lstStyle/>
        <a:p>
          <a:r>
            <a:rPr lang="en-US"/>
            <a:t>updated syntax for more complex features</a:t>
          </a:r>
        </a:p>
      </dgm:t>
    </dgm:pt>
    <dgm:pt modelId="{D70BC037-30D3-4B93-A111-305BD9B845DA}" type="parTrans" cxnId="{37A85BB7-B70D-4C34-9CF0-04C6D6E848A1}">
      <dgm:prSet/>
      <dgm:spPr/>
      <dgm:t>
        <a:bodyPr/>
        <a:lstStyle/>
        <a:p>
          <a:endParaRPr lang="en-US"/>
        </a:p>
      </dgm:t>
    </dgm:pt>
    <dgm:pt modelId="{E060558D-AB84-479F-9564-E02D1A45FFD3}" type="sibTrans" cxnId="{37A85BB7-B70D-4C34-9CF0-04C6D6E848A1}">
      <dgm:prSet/>
      <dgm:spPr/>
      <dgm:t>
        <a:bodyPr/>
        <a:lstStyle/>
        <a:p>
          <a:endParaRPr lang="en-US"/>
        </a:p>
      </dgm:t>
    </dgm:pt>
    <dgm:pt modelId="{68BB7A70-41F4-47E2-BDDB-C873FD175282}" type="pres">
      <dgm:prSet presAssocID="{AA67B518-73C8-47ED-8BD4-4B9A70C38E56}" presName="linear" presStyleCnt="0">
        <dgm:presLayoutVars>
          <dgm:animLvl val="lvl"/>
          <dgm:resizeHandles val="exact"/>
        </dgm:presLayoutVars>
      </dgm:prSet>
      <dgm:spPr/>
    </dgm:pt>
    <dgm:pt modelId="{C8D3798A-0EE6-425E-B234-A9786C724706}" type="pres">
      <dgm:prSet presAssocID="{6A0F788B-53C3-4EA6-985D-E03541358942}" presName="parentText" presStyleLbl="node1" presStyleIdx="0" presStyleCnt="4">
        <dgm:presLayoutVars>
          <dgm:chMax val="0"/>
          <dgm:bulletEnabled val="1"/>
        </dgm:presLayoutVars>
      </dgm:prSet>
      <dgm:spPr/>
    </dgm:pt>
    <dgm:pt modelId="{EFB96274-ECD3-4A32-9C42-D771260A3A8C}" type="pres">
      <dgm:prSet presAssocID="{6A0F788B-53C3-4EA6-985D-E03541358942}" presName="childText" presStyleLbl="revTx" presStyleIdx="0" presStyleCnt="4">
        <dgm:presLayoutVars>
          <dgm:bulletEnabled val="1"/>
        </dgm:presLayoutVars>
      </dgm:prSet>
      <dgm:spPr/>
    </dgm:pt>
    <dgm:pt modelId="{61D3FC00-FF61-40D7-A090-C6431A7D3DF0}" type="pres">
      <dgm:prSet presAssocID="{1BD0B658-54B1-458B-9033-C4ECB735C830}" presName="parentText" presStyleLbl="node1" presStyleIdx="1" presStyleCnt="4">
        <dgm:presLayoutVars>
          <dgm:chMax val="0"/>
          <dgm:bulletEnabled val="1"/>
        </dgm:presLayoutVars>
      </dgm:prSet>
      <dgm:spPr/>
    </dgm:pt>
    <dgm:pt modelId="{378A971E-1BF6-4232-B76B-D94B943187AD}" type="pres">
      <dgm:prSet presAssocID="{1BD0B658-54B1-458B-9033-C4ECB735C830}" presName="childText" presStyleLbl="revTx" presStyleIdx="1" presStyleCnt="4">
        <dgm:presLayoutVars>
          <dgm:bulletEnabled val="1"/>
        </dgm:presLayoutVars>
      </dgm:prSet>
      <dgm:spPr/>
    </dgm:pt>
    <dgm:pt modelId="{BCF588A4-9BB7-47C5-846C-115413F0D0F0}" type="pres">
      <dgm:prSet presAssocID="{EE630DF2-32F7-4670-B8F0-046555F0A3E2}" presName="parentText" presStyleLbl="node1" presStyleIdx="2" presStyleCnt="4">
        <dgm:presLayoutVars>
          <dgm:chMax val="0"/>
          <dgm:bulletEnabled val="1"/>
        </dgm:presLayoutVars>
      </dgm:prSet>
      <dgm:spPr/>
    </dgm:pt>
    <dgm:pt modelId="{968BD3A6-BAA2-447B-9BF4-E6DC862A974C}" type="pres">
      <dgm:prSet presAssocID="{EE630DF2-32F7-4670-B8F0-046555F0A3E2}" presName="childText" presStyleLbl="revTx" presStyleIdx="2" presStyleCnt="4">
        <dgm:presLayoutVars>
          <dgm:bulletEnabled val="1"/>
        </dgm:presLayoutVars>
      </dgm:prSet>
      <dgm:spPr/>
    </dgm:pt>
    <dgm:pt modelId="{075D90F4-0D7E-4D71-8603-2F34BC5B41DE}" type="pres">
      <dgm:prSet presAssocID="{5D8CB93B-5868-47D8-9FD1-E7A76F77717F}" presName="parentText" presStyleLbl="node1" presStyleIdx="3" presStyleCnt="4">
        <dgm:presLayoutVars>
          <dgm:chMax val="0"/>
          <dgm:bulletEnabled val="1"/>
        </dgm:presLayoutVars>
      </dgm:prSet>
      <dgm:spPr/>
    </dgm:pt>
    <dgm:pt modelId="{9696A9FD-B353-4CEE-8266-448BEE25E4FD}" type="pres">
      <dgm:prSet presAssocID="{5D8CB93B-5868-47D8-9FD1-E7A76F77717F}" presName="childText" presStyleLbl="revTx" presStyleIdx="3" presStyleCnt="4">
        <dgm:presLayoutVars>
          <dgm:bulletEnabled val="1"/>
        </dgm:presLayoutVars>
      </dgm:prSet>
      <dgm:spPr/>
    </dgm:pt>
  </dgm:ptLst>
  <dgm:cxnLst>
    <dgm:cxn modelId="{6590BB04-7C56-486A-A105-F66CED505CA9}" type="presOf" srcId="{6A0F788B-53C3-4EA6-985D-E03541358942}" destId="{C8D3798A-0EE6-425E-B234-A9786C724706}" srcOrd="0" destOrd="0" presId="urn:microsoft.com/office/officeart/2005/8/layout/vList2"/>
    <dgm:cxn modelId="{E361DE07-118B-40D0-BFDA-E36686C8B953}" type="presOf" srcId="{AA67B518-73C8-47ED-8BD4-4B9A70C38E56}" destId="{68BB7A70-41F4-47E2-BDDB-C873FD175282}" srcOrd="0" destOrd="0" presId="urn:microsoft.com/office/officeart/2005/8/layout/vList2"/>
    <dgm:cxn modelId="{FFC2770E-D7E4-4E80-BB70-D7890F08C814}" srcId="{6A0F788B-53C3-4EA6-985D-E03541358942}" destId="{2F2B764D-EAAE-4AA9-9784-D60CC5B2466F}" srcOrd="0" destOrd="0" parTransId="{E9DD57B8-0447-4F07-B985-3BED372CCBBF}" sibTransId="{A95A2729-A30B-4F07-910A-607AFAEB0B49}"/>
    <dgm:cxn modelId="{19C52D16-B434-42DC-9D17-DC9E2223EA08}" type="presOf" srcId="{1BD0B658-54B1-458B-9033-C4ECB735C830}" destId="{61D3FC00-FF61-40D7-A090-C6431A7D3DF0}" srcOrd="0" destOrd="0" presId="urn:microsoft.com/office/officeart/2005/8/layout/vList2"/>
    <dgm:cxn modelId="{A7613027-CAD6-4A8E-9DA3-B74D1E4A37D7}" srcId="{EE630DF2-32F7-4670-B8F0-046555F0A3E2}" destId="{2B16EE79-C05D-43DD-ABF9-ADA611C28FCE}" srcOrd="0" destOrd="0" parTransId="{4263F15C-573A-483B-9662-0E0D106BFDC1}" sibTransId="{97F5164E-0C5A-4BAD-B5A3-BB9546B21F7E}"/>
    <dgm:cxn modelId="{6257C42B-9780-43E1-9805-AE884CBB4A51}" srcId="{AA67B518-73C8-47ED-8BD4-4B9A70C38E56}" destId="{EE630DF2-32F7-4670-B8F0-046555F0A3E2}" srcOrd="2" destOrd="0" parTransId="{1441C517-22C3-44B4-B6C6-625A59E3ECED}" sibTransId="{38EB315B-55B8-4B10-AAF9-C1A8B5FAE200}"/>
    <dgm:cxn modelId="{D4DF952D-C6EC-4BFE-91BB-8001782AC501}" type="presOf" srcId="{EE630DF2-32F7-4670-B8F0-046555F0A3E2}" destId="{BCF588A4-9BB7-47C5-846C-115413F0D0F0}" srcOrd="0" destOrd="0" presId="urn:microsoft.com/office/officeart/2005/8/layout/vList2"/>
    <dgm:cxn modelId="{DC9D6E2E-1F99-4C3D-B8CE-642B38FF62F7}" srcId="{AA67B518-73C8-47ED-8BD4-4B9A70C38E56}" destId="{1BD0B658-54B1-458B-9033-C4ECB735C830}" srcOrd="1" destOrd="0" parTransId="{FEB269E6-09FC-4391-A03D-C65A35ECCF1D}" sibTransId="{C5C4D781-239D-4CD5-9D1A-579B908CC0EA}"/>
    <dgm:cxn modelId="{C753064B-34C8-4576-827D-D313F7287B0E}" type="presOf" srcId="{6331064B-0118-44A0-AB29-1B6015101B85}" destId="{378A971E-1BF6-4232-B76B-D94B943187AD}" srcOrd="0" destOrd="0" presId="urn:microsoft.com/office/officeart/2005/8/layout/vList2"/>
    <dgm:cxn modelId="{F8C19051-E4FF-4A50-A464-6863BA21D6C4}" srcId="{AA67B518-73C8-47ED-8BD4-4B9A70C38E56}" destId="{5D8CB93B-5868-47D8-9FD1-E7A76F77717F}" srcOrd="3" destOrd="0" parTransId="{49B1015F-8A4A-4AEE-BE81-D65BC0B62D2E}" sibTransId="{7A880951-8101-4AFF-9F34-140397B09FDC}"/>
    <dgm:cxn modelId="{B37B3979-A6DF-4B6B-91F3-2275EE730F38}" srcId="{5D8CB93B-5868-47D8-9FD1-E7A76F77717F}" destId="{2826B0C4-4DD6-4BFD-B406-A429D9AE033F}" srcOrd="0" destOrd="0" parTransId="{E426DAE4-DB44-4498-A738-9C8EA23D829E}" sibTransId="{6E927ED5-C83D-4E54-9FCA-1E07A37AA938}"/>
    <dgm:cxn modelId="{32D96880-BF6C-4770-B0B2-DAA2F34C1C21}" srcId="{EE630DF2-32F7-4670-B8F0-046555F0A3E2}" destId="{34056B27-B405-4852-B929-77E5F469B344}" srcOrd="1" destOrd="0" parTransId="{CD32FFA5-08DD-4357-A9A0-0D241E50793A}" sibTransId="{0FF6DD6D-BEB9-4028-82EC-34A115744D30}"/>
    <dgm:cxn modelId="{89022A93-0B03-4C18-87AF-B3DF2F6E7356}" type="presOf" srcId="{2826B0C4-4DD6-4BFD-B406-A429D9AE033F}" destId="{9696A9FD-B353-4CEE-8266-448BEE25E4FD}" srcOrd="0" destOrd="0" presId="urn:microsoft.com/office/officeart/2005/8/layout/vList2"/>
    <dgm:cxn modelId="{2AD653A9-EBBA-420F-9A9E-D8470011CF62}" type="presOf" srcId="{5D8CB93B-5868-47D8-9FD1-E7A76F77717F}" destId="{075D90F4-0D7E-4D71-8603-2F34BC5B41DE}" srcOrd="0" destOrd="0" presId="urn:microsoft.com/office/officeart/2005/8/layout/vList2"/>
    <dgm:cxn modelId="{A25258A9-CEE9-4AEE-96D2-41D92D78E64A}" srcId="{AA67B518-73C8-47ED-8BD4-4B9A70C38E56}" destId="{6A0F788B-53C3-4EA6-985D-E03541358942}" srcOrd="0" destOrd="0" parTransId="{AA728703-B53F-4896-B47B-17739D02ED5D}" sibTransId="{BB8B0AF2-245F-4CE8-8C3F-B589F9750B55}"/>
    <dgm:cxn modelId="{A2B934B7-6FB8-4879-8291-DDED7C6B4432}" type="presOf" srcId="{2F2B764D-EAAE-4AA9-9784-D60CC5B2466F}" destId="{EFB96274-ECD3-4A32-9C42-D771260A3A8C}" srcOrd="0" destOrd="0" presId="urn:microsoft.com/office/officeart/2005/8/layout/vList2"/>
    <dgm:cxn modelId="{37A85BB7-B70D-4C34-9CF0-04C6D6E848A1}" srcId="{5D8CB93B-5868-47D8-9FD1-E7A76F77717F}" destId="{CDD8FC85-4FBA-49C8-AA25-C318097E64DF}" srcOrd="1" destOrd="0" parTransId="{D70BC037-30D3-4B93-A111-305BD9B845DA}" sibTransId="{E060558D-AB84-479F-9564-E02D1A45FFD3}"/>
    <dgm:cxn modelId="{ECDF5BCD-163F-4070-AD98-E03D398B69D0}" type="presOf" srcId="{2B16EE79-C05D-43DD-ABF9-ADA611C28FCE}" destId="{968BD3A6-BAA2-447B-9BF4-E6DC862A974C}" srcOrd="0" destOrd="0" presId="urn:microsoft.com/office/officeart/2005/8/layout/vList2"/>
    <dgm:cxn modelId="{FB03EAD7-12DF-493F-A590-6A3CD0486210}" srcId="{1BD0B658-54B1-458B-9033-C4ECB735C830}" destId="{6331064B-0118-44A0-AB29-1B6015101B85}" srcOrd="0" destOrd="0" parTransId="{7860D196-B954-44B4-B295-CB43259A13E2}" sibTransId="{B9B89ACB-B3E9-4EBE-AC1A-9EDB40EEAEB4}"/>
    <dgm:cxn modelId="{F75DD2E9-6ABE-4CAE-9D7F-14E41D73A6E2}" type="presOf" srcId="{CDD8FC85-4FBA-49C8-AA25-C318097E64DF}" destId="{9696A9FD-B353-4CEE-8266-448BEE25E4FD}" srcOrd="0" destOrd="1" presId="urn:microsoft.com/office/officeart/2005/8/layout/vList2"/>
    <dgm:cxn modelId="{C76E53EB-E68F-478B-A781-7C3D0A82C3E6}" type="presOf" srcId="{34056B27-B405-4852-B929-77E5F469B344}" destId="{968BD3A6-BAA2-447B-9BF4-E6DC862A974C}" srcOrd="0" destOrd="1" presId="urn:microsoft.com/office/officeart/2005/8/layout/vList2"/>
    <dgm:cxn modelId="{E8E230A3-FFE0-406E-B17A-388EE2819106}" type="presParOf" srcId="{68BB7A70-41F4-47E2-BDDB-C873FD175282}" destId="{C8D3798A-0EE6-425E-B234-A9786C724706}" srcOrd="0" destOrd="0" presId="urn:microsoft.com/office/officeart/2005/8/layout/vList2"/>
    <dgm:cxn modelId="{FEE1291A-6E48-4291-AD90-1BC1943AD802}" type="presParOf" srcId="{68BB7A70-41F4-47E2-BDDB-C873FD175282}" destId="{EFB96274-ECD3-4A32-9C42-D771260A3A8C}" srcOrd="1" destOrd="0" presId="urn:microsoft.com/office/officeart/2005/8/layout/vList2"/>
    <dgm:cxn modelId="{0FD5C054-BE63-4DCF-B733-B95EC71EA571}" type="presParOf" srcId="{68BB7A70-41F4-47E2-BDDB-C873FD175282}" destId="{61D3FC00-FF61-40D7-A090-C6431A7D3DF0}" srcOrd="2" destOrd="0" presId="urn:microsoft.com/office/officeart/2005/8/layout/vList2"/>
    <dgm:cxn modelId="{3EF8F244-6A6F-4611-A12F-CF606580A879}" type="presParOf" srcId="{68BB7A70-41F4-47E2-BDDB-C873FD175282}" destId="{378A971E-1BF6-4232-B76B-D94B943187AD}" srcOrd="3" destOrd="0" presId="urn:microsoft.com/office/officeart/2005/8/layout/vList2"/>
    <dgm:cxn modelId="{149A2EE6-7034-4B5C-803D-91B9265B06FC}" type="presParOf" srcId="{68BB7A70-41F4-47E2-BDDB-C873FD175282}" destId="{BCF588A4-9BB7-47C5-846C-115413F0D0F0}" srcOrd="4" destOrd="0" presId="urn:microsoft.com/office/officeart/2005/8/layout/vList2"/>
    <dgm:cxn modelId="{A63B24D1-3714-47EB-9C4C-E60CA4F6EE4D}" type="presParOf" srcId="{68BB7A70-41F4-47E2-BDDB-C873FD175282}" destId="{968BD3A6-BAA2-447B-9BF4-E6DC862A974C}" srcOrd="5" destOrd="0" presId="urn:microsoft.com/office/officeart/2005/8/layout/vList2"/>
    <dgm:cxn modelId="{39065CE2-5492-4114-ABDC-F86A2661E2F7}" type="presParOf" srcId="{68BB7A70-41F4-47E2-BDDB-C873FD175282}" destId="{075D90F4-0D7E-4D71-8603-2F34BC5B41DE}" srcOrd="6" destOrd="0" presId="urn:microsoft.com/office/officeart/2005/8/layout/vList2"/>
    <dgm:cxn modelId="{5BF7F809-8D4E-45D5-A69D-6C31E4AE8743}" type="presParOf" srcId="{68BB7A70-41F4-47E2-BDDB-C873FD175282}" destId="{9696A9FD-B353-4CEE-8266-448BEE25E4FD}"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71E171-82D5-4D99-9C02-77584051A61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B61C988-9743-4A24-8932-5801216A657A}">
      <dgm:prSet/>
      <dgm:spPr/>
      <dgm:t>
        <a:bodyPr/>
        <a:lstStyle/>
        <a:p>
          <a:r>
            <a:rPr lang="en-US"/>
            <a:t>Being able to make use of Scala Test and SBT better would have helped tremendously.</a:t>
          </a:r>
        </a:p>
      </dgm:t>
    </dgm:pt>
    <dgm:pt modelId="{8E782783-5129-4D74-B799-475E2C0B444F}" type="parTrans" cxnId="{DF089EA5-8A1E-462E-9F01-DE830E432A4F}">
      <dgm:prSet/>
      <dgm:spPr/>
      <dgm:t>
        <a:bodyPr/>
        <a:lstStyle/>
        <a:p>
          <a:endParaRPr lang="en-US"/>
        </a:p>
      </dgm:t>
    </dgm:pt>
    <dgm:pt modelId="{BA02BCA8-B848-4B38-947E-0D5345F3A91C}" type="sibTrans" cxnId="{DF089EA5-8A1E-462E-9F01-DE830E432A4F}">
      <dgm:prSet/>
      <dgm:spPr/>
      <dgm:t>
        <a:bodyPr/>
        <a:lstStyle/>
        <a:p>
          <a:endParaRPr lang="en-US"/>
        </a:p>
      </dgm:t>
    </dgm:pt>
    <dgm:pt modelId="{07A16150-C837-4ECB-B47D-8C17C10BEF20}">
      <dgm:prSet/>
      <dgm:spPr/>
      <dgm:t>
        <a:bodyPr/>
        <a:lstStyle/>
        <a:p>
          <a:r>
            <a:rPr lang="en-US"/>
            <a:t>A more robust concrete grammar.  As changes or updates were needed, things became more confusing.</a:t>
          </a:r>
        </a:p>
      </dgm:t>
    </dgm:pt>
    <dgm:pt modelId="{08ACF9BC-1336-41E6-9291-4FAE2204E7A6}" type="parTrans" cxnId="{66780FB8-C8C9-4751-95F9-04DE67B69B6B}">
      <dgm:prSet/>
      <dgm:spPr/>
      <dgm:t>
        <a:bodyPr/>
        <a:lstStyle/>
        <a:p>
          <a:endParaRPr lang="en-US"/>
        </a:p>
      </dgm:t>
    </dgm:pt>
    <dgm:pt modelId="{9C426474-A44E-4913-A50B-1DB60BAEC9D3}" type="sibTrans" cxnId="{66780FB8-C8C9-4751-95F9-04DE67B69B6B}">
      <dgm:prSet/>
      <dgm:spPr/>
      <dgm:t>
        <a:bodyPr/>
        <a:lstStyle/>
        <a:p>
          <a:endParaRPr lang="en-US"/>
        </a:p>
      </dgm:t>
    </dgm:pt>
    <dgm:pt modelId="{75572CB9-2AAD-453B-B0F9-A844AD15124B}">
      <dgm:prSet/>
      <dgm:spPr/>
      <dgm:t>
        <a:bodyPr/>
        <a:lstStyle/>
        <a:p>
          <a:r>
            <a:rPr lang="en-US"/>
            <a:t>Given the complexities of some features and our limited time, putting some of the work on the user</a:t>
          </a:r>
        </a:p>
      </dgm:t>
    </dgm:pt>
    <dgm:pt modelId="{8C445EEB-4FDF-4BCE-A4B8-6B7AD963A4D4}" type="parTrans" cxnId="{957B634D-4828-4B4B-8EA9-B7BD1B731030}">
      <dgm:prSet/>
      <dgm:spPr/>
      <dgm:t>
        <a:bodyPr/>
        <a:lstStyle/>
        <a:p>
          <a:endParaRPr lang="en-US"/>
        </a:p>
      </dgm:t>
    </dgm:pt>
    <dgm:pt modelId="{2091F9A1-D77D-4EA3-98A4-88F475B443FE}" type="sibTrans" cxnId="{957B634D-4828-4B4B-8EA9-B7BD1B731030}">
      <dgm:prSet/>
      <dgm:spPr/>
      <dgm:t>
        <a:bodyPr/>
        <a:lstStyle/>
        <a:p>
          <a:endParaRPr lang="en-US"/>
        </a:p>
      </dgm:t>
    </dgm:pt>
    <dgm:pt modelId="{C406F835-C1F1-4A5D-AE5F-AC2A29D64509}">
      <dgm:prSet/>
      <dgm:spPr/>
      <dgm:t>
        <a:bodyPr/>
        <a:lstStyle/>
        <a:p>
          <a:r>
            <a:rPr lang="en-US"/>
            <a:t>Making the user write out more information in their code, the token generator and type-checker would have more details regarding their context.</a:t>
          </a:r>
        </a:p>
      </dgm:t>
    </dgm:pt>
    <dgm:pt modelId="{953AE9C4-C34B-40A1-A34D-B0BC00F84138}" type="parTrans" cxnId="{8DE80C45-C5F1-4065-AD67-7B05F44A12CE}">
      <dgm:prSet/>
      <dgm:spPr/>
      <dgm:t>
        <a:bodyPr/>
        <a:lstStyle/>
        <a:p>
          <a:endParaRPr lang="en-US"/>
        </a:p>
      </dgm:t>
    </dgm:pt>
    <dgm:pt modelId="{78B6332F-B1F6-4442-8791-B745957F8828}" type="sibTrans" cxnId="{8DE80C45-C5F1-4065-AD67-7B05F44A12CE}">
      <dgm:prSet/>
      <dgm:spPr/>
      <dgm:t>
        <a:bodyPr/>
        <a:lstStyle/>
        <a:p>
          <a:endParaRPr lang="en-US"/>
        </a:p>
      </dgm:t>
    </dgm:pt>
    <dgm:pt modelId="{75EFEE1E-7670-48ED-88E6-F3507BB95557}">
      <dgm:prSet/>
      <dgm:spPr/>
      <dgm:t>
        <a:bodyPr/>
        <a:lstStyle/>
        <a:p>
          <a:r>
            <a:rPr lang="en-US"/>
            <a:t>May have been easier to start with a simple program in our designed language and then slowly introducing additional features into the program</a:t>
          </a:r>
        </a:p>
      </dgm:t>
    </dgm:pt>
    <dgm:pt modelId="{6F35F7D5-9367-4DF7-AA6B-2766DDA3A1E9}" type="parTrans" cxnId="{5AAF1E3A-2E0C-46E2-BAD6-876C78DE5484}">
      <dgm:prSet/>
      <dgm:spPr/>
      <dgm:t>
        <a:bodyPr/>
        <a:lstStyle/>
        <a:p>
          <a:endParaRPr lang="en-US"/>
        </a:p>
      </dgm:t>
    </dgm:pt>
    <dgm:pt modelId="{ED17A647-9C98-4A57-AF37-0EAE546E2F15}" type="sibTrans" cxnId="{5AAF1E3A-2E0C-46E2-BAD6-876C78DE5484}">
      <dgm:prSet/>
      <dgm:spPr/>
      <dgm:t>
        <a:bodyPr/>
        <a:lstStyle/>
        <a:p>
          <a:endParaRPr lang="en-US"/>
        </a:p>
      </dgm:t>
    </dgm:pt>
    <dgm:pt modelId="{42882F9C-F375-4C9C-B9B8-71D8A0540930}" type="pres">
      <dgm:prSet presAssocID="{4871E171-82D5-4D99-9C02-77584051A610}" presName="outerComposite" presStyleCnt="0">
        <dgm:presLayoutVars>
          <dgm:chMax val="5"/>
          <dgm:dir/>
          <dgm:resizeHandles val="exact"/>
        </dgm:presLayoutVars>
      </dgm:prSet>
      <dgm:spPr/>
    </dgm:pt>
    <dgm:pt modelId="{794DB998-2CA1-4DC3-BF53-62AB23B66032}" type="pres">
      <dgm:prSet presAssocID="{4871E171-82D5-4D99-9C02-77584051A610}" presName="dummyMaxCanvas" presStyleCnt="0">
        <dgm:presLayoutVars/>
      </dgm:prSet>
      <dgm:spPr/>
    </dgm:pt>
    <dgm:pt modelId="{811D2E82-CCC3-4122-90D2-ECF65C502975}" type="pres">
      <dgm:prSet presAssocID="{4871E171-82D5-4D99-9C02-77584051A610}" presName="FiveNodes_1" presStyleLbl="node1" presStyleIdx="0" presStyleCnt="5">
        <dgm:presLayoutVars>
          <dgm:bulletEnabled val="1"/>
        </dgm:presLayoutVars>
      </dgm:prSet>
      <dgm:spPr/>
    </dgm:pt>
    <dgm:pt modelId="{05D3BB7A-0A5B-4E8E-A5EA-D7B2E88FEE91}" type="pres">
      <dgm:prSet presAssocID="{4871E171-82D5-4D99-9C02-77584051A610}" presName="FiveNodes_2" presStyleLbl="node1" presStyleIdx="1" presStyleCnt="5">
        <dgm:presLayoutVars>
          <dgm:bulletEnabled val="1"/>
        </dgm:presLayoutVars>
      </dgm:prSet>
      <dgm:spPr/>
    </dgm:pt>
    <dgm:pt modelId="{88E55CFF-2FC8-469B-8930-DC596B64FF82}" type="pres">
      <dgm:prSet presAssocID="{4871E171-82D5-4D99-9C02-77584051A610}" presName="FiveNodes_3" presStyleLbl="node1" presStyleIdx="2" presStyleCnt="5">
        <dgm:presLayoutVars>
          <dgm:bulletEnabled val="1"/>
        </dgm:presLayoutVars>
      </dgm:prSet>
      <dgm:spPr/>
    </dgm:pt>
    <dgm:pt modelId="{2B76EC72-9334-4AD7-A785-1FCA38339499}" type="pres">
      <dgm:prSet presAssocID="{4871E171-82D5-4D99-9C02-77584051A610}" presName="FiveNodes_4" presStyleLbl="node1" presStyleIdx="3" presStyleCnt="5">
        <dgm:presLayoutVars>
          <dgm:bulletEnabled val="1"/>
        </dgm:presLayoutVars>
      </dgm:prSet>
      <dgm:spPr/>
    </dgm:pt>
    <dgm:pt modelId="{D8F7EB69-319B-42CB-889C-698301344970}" type="pres">
      <dgm:prSet presAssocID="{4871E171-82D5-4D99-9C02-77584051A610}" presName="FiveNodes_5" presStyleLbl="node1" presStyleIdx="4" presStyleCnt="5">
        <dgm:presLayoutVars>
          <dgm:bulletEnabled val="1"/>
        </dgm:presLayoutVars>
      </dgm:prSet>
      <dgm:spPr/>
    </dgm:pt>
    <dgm:pt modelId="{D2CACB19-9EA3-498A-A693-A766BE123049}" type="pres">
      <dgm:prSet presAssocID="{4871E171-82D5-4D99-9C02-77584051A610}" presName="FiveConn_1-2" presStyleLbl="fgAccFollowNode1" presStyleIdx="0" presStyleCnt="4">
        <dgm:presLayoutVars>
          <dgm:bulletEnabled val="1"/>
        </dgm:presLayoutVars>
      </dgm:prSet>
      <dgm:spPr/>
    </dgm:pt>
    <dgm:pt modelId="{CC425AFE-C2C7-4A85-AEF0-88151542DC55}" type="pres">
      <dgm:prSet presAssocID="{4871E171-82D5-4D99-9C02-77584051A610}" presName="FiveConn_2-3" presStyleLbl="fgAccFollowNode1" presStyleIdx="1" presStyleCnt="4">
        <dgm:presLayoutVars>
          <dgm:bulletEnabled val="1"/>
        </dgm:presLayoutVars>
      </dgm:prSet>
      <dgm:spPr/>
    </dgm:pt>
    <dgm:pt modelId="{73C1D976-1D55-433A-8C6B-5B34F488B0F6}" type="pres">
      <dgm:prSet presAssocID="{4871E171-82D5-4D99-9C02-77584051A610}" presName="FiveConn_3-4" presStyleLbl="fgAccFollowNode1" presStyleIdx="2" presStyleCnt="4">
        <dgm:presLayoutVars>
          <dgm:bulletEnabled val="1"/>
        </dgm:presLayoutVars>
      </dgm:prSet>
      <dgm:spPr/>
    </dgm:pt>
    <dgm:pt modelId="{D9D3639A-C279-48EB-B514-33944EE1DF2C}" type="pres">
      <dgm:prSet presAssocID="{4871E171-82D5-4D99-9C02-77584051A610}" presName="FiveConn_4-5" presStyleLbl="fgAccFollowNode1" presStyleIdx="3" presStyleCnt="4">
        <dgm:presLayoutVars>
          <dgm:bulletEnabled val="1"/>
        </dgm:presLayoutVars>
      </dgm:prSet>
      <dgm:spPr/>
    </dgm:pt>
    <dgm:pt modelId="{849AF692-4BAD-42FC-9C13-F05E7257F982}" type="pres">
      <dgm:prSet presAssocID="{4871E171-82D5-4D99-9C02-77584051A610}" presName="FiveNodes_1_text" presStyleLbl="node1" presStyleIdx="4" presStyleCnt="5">
        <dgm:presLayoutVars>
          <dgm:bulletEnabled val="1"/>
        </dgm:presLayoutVars>
      </dgm:prSet>
      <dgm:spPr/>
    </dgm:pt>
    <dgm:pt modelId="{A9265052-9856-47AB-A7ED-EEFB88D18F47}" type="pres">
      <dgm:prSet presAssocID="{4871E171-82D5-4D99-9C02-77584051A610}" presName="FiveNodes_2_text" presStyleLbl="node1" presStyleIdx="4" presStyleCnt="5">
        <dgm:presLayoutVars>
          <dgm:bulletEnabled val="1"/>
        </dgm:presLayoutVars>
      </dgm:prSet>
      <dgm:spPr/>
    </dgm:pt>
    <dgm:pt modelId="{2A44FA49-8A78-40DD-9B83-F8329B3C87F7}" type="pres">
      <dgm:prSet presAssocID="{4871E171-82D5-4D99-9C02-77584051A610}" presName="FiveNodes_3_text" presStyleLbl="node1" presStyleIdx="4" presStyleCnt="5">
        <dgm:presLayoutVars>
          <dgm:bulletEnabled val="1"/>
        </dgm:presLayoutVars>
      </dgm:prSet>
      <dgm:spPr/>
    </dgm:pt>
    <dgm:pt modelId="{D4A77238-B30A-499B-A1C0-0B9527EB9990}" type="pres">
      <dgm:prSet presAssocID="{4871E171-82D5-4D99-9C02-77584051A610}" presName="FiveNodes_4_text" presStyleLbl="node1" presStyleIdx="4" presStyleCnt="5">
        <dgm:presLayoutVars>
          <dgm:bulletEnabled val="1"/>
        </dgm:presLayoutVars>
      </dgm:prSet>
      <dgm:spPr/>
    </dgm:pt>
    <dgm:pt modelId="{0EB45581-DD9D-4A33-A76D-3E52275DE909}" type="pres">
      <dgm:prSet presAssocID="{4871E171-82D5-4D99-9C02-77584051A610}" presName="FiveNodes_5_text" presStyleLbl="node1" presStyleIdx="4" presStyleCnt="5">
        <dgm:presLayoutVars>
          <dgm:bulletEnabled val="1"/>
        </dgm:presLayoutVars>
      </dgm:prSet>
      <dgm:spPr/>
    </dgm:pt>
  </dgm:ptLst>
  <dgm:cxnLst>
    <dgm:cxn modelId="{C0F3270D-4507-46E5-A0D0-F891FBF6353A}" type="presOf" srcId="{75EFEE1E-7670-48ED-88E6-F3507BB95557}" destId="{0EB45581-DD9D-4A33-A76D-3E52275DE909}" srcOrd="1" destOrd="0" presId="urn:microsoft.com/office/officeart/2005/8/layout/vProcess5"/>
    <dgm:cxn modelId="{35C78B24-CAA3-475A-BF20-728F9A286936}" type="presOf" srcId="{C406F835-C1F1-4A5D-AE5F-AC2A29D64509}" destId="{D4A77238-B30A-499B-A1C0-0B9527EB9990}" srcOrd="1" destOrd="0" presId="urn:microsoft.com/office/officeart/2005/8/layout/vProcess5"/>
    <dgm:cxn modelId="{4DA3C02C-DBB4-4EE5-A1F2-5678EEF23F62}" type="presOf" srcId="{CB61C988-9743-4A24-8932-5801216A657A}" destId="{849AF692-4BAD-42FC-9C13-F05E7257F982}" srcOrd="1" destOrd="0" presId="urn:microsoft.com/office/officeart/2005/8/layout/vProcess5"/>
    <dgm:cxn modelId="{5AAF1E3A-2E0C-46E2-BAD6-876C78DE5484}" srcId="{4871E171-82D5-4D99-9C02-77584051A610}" destId="{75EFEE1E-7670-48ED-88E6-F3507BB95557}" srcOrd="4" destOrd="0" parTransId="{6F35F7D5-9367-4DF7-AA6B-2766DDA3A1E9}" sibTransId="{ED17A647-9C98-4A57-AF37-0EAE546E2F15}"/>
    <dgm:cxn modelId="{8D09063B-2FDB-4C94-9345-5223D01AD9AD}" type="presOf" srcId="{4871E171-82D5-4D99-9C02-77584051A610}" destId="{42882F9C-F375-4C9C-B9B8-71D8A0540930}" srcOrd="0" destOrd="0" presId="urn:microsoft.com/office/officeart/2005/8/layout/vProcess5"/>
    <dgm:cxn modelId="{D31AE23E-B0FF-4867-8581-A445F37F1327}" type="presOf" srcId="{C406F835-C1F1-4A5D-AE5F-AC2A29D64509}" destId="{2B76EC72-9334-4AD7-A785-1FCA38339499}" srcOrd="0" destOrd="0" presId="urn:microsoft.com/office/officeart/2005/8/layout/vProcess5"/>
    <dgm:cxn modelId="{8A04DC5B-A390-484A-9F85-DB91CE22834A}" type="presOf" srcId="{BA02BCA8-B848-4B38-947E-0D5345F3A91C}" destId="{D2CACB19-9EA3-498A-A693-A766BE123049}" srcOrd="0" destOrd="0" presId="urn:microsoft.com/office/officeart/2005/8/layout/vProcess5"/>
    <dgm:cxn modelId="{8DE80C45-C5F1-4065-AD67-7B05F44A12CE}" srcId="{4871E171-82D5-4D99-9C02-77584051A610}" destId="{C406F835-C1F1-4A5D-AE5F-AC2A29D64509}" srcOrd="3" destOrd="0" parTransId="{953AE9C4-C34B-40A1-A34D-B0BC00F84138}" sibTransId="{78B6332F-B1F6-4442-8791-B745957F8828}"/>
    <dgm:cxn modelId="{A14C1569-A9E3-493C-95CB-22F815CC0F06}" type="presOf" srcId="{07A16150-C837-4ECB-B47D-8C17C10BEF20}" destId="{05D3BB7A-0A5B-4E8E-A5EA-D7B2E88FEE91}" srcOrd="0" destOrd="0" presId="urn:microsoft.com/office/officeart/2005/8/layout/vProcess5"/>
    <dgm:cxn modelId="{957B634D-4828-4B4B-8EA9-B7BD1B731030}" srcId="{4871E171-82D5-4D99-9C02-77584051A610}" destId="{75572CB9-2AAD-453B-B0F9-A844AD15124B}" srcOrd="2" destOrd="0" parTransId="{8C445EEB-4FDF-4BCE-A4B8-6B7AD963A4D4}" sibTransId="{2091F9A1-D77D-4EA3-98A4-88F475B443FE}"/>
    <dgm:cxn modelId="{E7C51F70-4A5F-4627-8DED-60F333A90A73}" type="presOf" srcId="{CB61C988-9743-4A24-8932-5801216A657A}" destId="{811D2E82-CCC3-4122-90D2-ECF65C502975}" srcOrd="0" destOrd="0" presId="urn:microsoft.com/office/officeart/2005/8/layout/vProcess5"/>
    <dgm:cxn modelId="{424B9A9B-4BC3-4084-823D-339CA6C9BCF0}" type="presOf" srcId="{07A16150-C837-4ECB-B47D-8C17C10BEF20}" destId="{A9265052-9856-47AB-A7ED-EEFB88D18F47}" srcOrd="1" destOrd="0" presId="urn:microsoft.com/office/officeart/2005/8/layout/vProcess5"/>
    <dgm:cxn modelId="{B2EDE39E-C818-4C89-AAB8-4FAFEF463EE1}" type="presOf" srcId="{75572CB9-2AAD-453B-B0F9-A844AD15124B}" destId="{88E55CFF-2FC8-469B-8930-DC596B64FF82}" srcOrd="0" destOrd="0" presId="urn:microsoft.com/office/officeart/2005/8/layout/vProcess5"/>
    <dgm:cxn modelId="{DF089EA5-8A1E-462E-9F01-DE830E432A4F}" srcId="{4871E171-82D5-4D99-9C02-77584051A610}" destId="{CB61C988-9743-4A24-8932-5801216A657A}" srcOrd="0" destOrd="0" parTransId="{8E782783-5129-4D74-B799-475E2C0B444F}" sibTransId="{BA02BCA8-B848-4B38-947E-0D5345F3A91C}"/>
    <dgm:cxn modelId="{66780FB8-C8C9-4751-95F9-04DE67B69B6B}" srcId="{4871E171-82D5-4D99-9C02-77584051A610}" destId="{07A16150-C837-4ECB-B47D-8C17C10BEF20}" srcOrd="1" destOrd="0" parTransId="{08ACF9BC-1336-41E6-9291-4FAE2204E7A6}" sibTransId="{9C426474-A44E-4913-A50B-1DB60BAEC9D3}"/>
    <dgm:cxn modelId="{3E4343C8-C7CF-4836-A757-CB7049748332}" type="presOf" srcId="{75EFEE1E-7670-48ED-88E6-F3507BB95557}" destId="{D8F7EB69-319B-42CB-889C-698301344970}" srcOrd="0" destOrd="0" presId="urn:microsoft.com/office/officeart/2005/8/layout/vProcess5"/>
    <dgm:cxn modelId="{6973E7D9-EC06-41CC-A4E8-9321845E4D62}" type="presOf" srcId="{9C426474-A44E-4913-A50B-1DB60BAEC9D3}" destId="{CC425AFE-C2C7-4A85-AEF0-88151542DC55}" srcOrd="0" destOrd="0" presId="urn:microsoft.com/office/officeart/2005/8/layout/vProcess5"/>
    <dgm:cxn modelId="{01F008DE-0169-4C86-B298-7000C5A80D1F}" type="presOf" srcId="{78B6332F-B1F6-4442-8791-B745957F8828}" destId="{D9D3639A-C279-48EB-B514-33944EE1DF2C}" srcOrd="0" destOrd="0" presId="urn:microsoft.com/office/officeart/2005/8/layout/vProcess5"/>
    <dgm:cxn modelId="{D955CDE5-5BA2-4509-B1CD-BE28A21ACC91}" type="presOf" srcId="{75572CB9-2AAD-453B-B0F9-A844AD15124B}" destId="{2A44FA49-8A78-40DD-9B83-F8329B3C87F7}" srcOrd="1" destOrd="0" presId="urn:microsoft.com/office/officeart/2005/8/layout/vProcess5"/>
    <dgm:cxn modelId="{CD8504F4-D163-4E3A-8A69-8F6319AE9FC5}" type="presOf" srcId="{2091F9A1-D77D-4EA3-98A4-88F475B443FE}" destId="{73C1D976-1D55-433A-8C6B-5B34F488B0F6}" srcOrd="0" destOrd="0" presId="urn:microsoft.com/office/officeart/2005/8/layout/vProcess5"/>
    <dgm:cxn modelId="{07FCFB0E-23B0-4971-9BAE-5753340F710C}" type="presParOf" srcId="{42882F9C-F375-4C9C-B9B8-71D8A0540930}" destId="{794DB998-2CA1-4DC3-BF53-62AB23B66032}" srcOrd="0" destOrd="0" presId="urn:microsoft.com/office/officeart/2005/8/layout/vProcess5"/>
    <dgm:cxn modelId="{B8E5CE7F-C670-48DB-B2EC-3371CFA72CEB}" type="presParOf" srcId="{42882F9C-F375-4C9C-B9B8-71D8A0540930}" destId="{811D2E82-CCC3-4122-90D2-ECF65C502975}" srcOrd="1" destOrd="0" presId="urn:microsoft.com/office/officeart/2005/8/layout/vProcess5"/>
    <dgm:cxn modelId="{EF233134-46EC-4FD0-A170-5297B2C4A4C2}" type="presParOf" srcId="{42882F9C-F375-4C9C-B9B8-71D8A0540930}" destId="{05D3BB7A-0A5B-4E8E-A5EA-D7B2E88FEE91}" srcOrd="2" destOrd="0" presId="urn:microsoft.com/office/officeart/2005/8/layout/vProcess5"/>
    <dgm:cxn modelId="{A55C5F2D-0ECD-405E-9AFB-A3C8DDF0DAAE}" type="presParOf" srcId="{42882F9C-F375-4C9C-B9B8-71D8A0540930}" destId="{88E55CFF-2FC8-469B-8930-DC596B64FF82}" srcOrd="3" destOrd="0" presId="urn:microsoft.com/office/officeart/2005/8/layout/vProcess5"/>
    <dgm:cxn modelId="{E1700F49-F640-4006-A440-80874A1C847C}" type="presParOf" srcId="{42882F9C-F375-4C9C-B9B8-71D8A0540930}" destId="{2B76EC72-9334-4AD7-A785-1FCA38339499}" srcOrd="4" destOrd="0" presId="urn:microsoft.com/office/officeart/2005/8/layout/vProcess5"/>
    <dgm:cxn modelId="{70E76B54-55DE-436B-9E91-4DFD9FE6B848}" type="presParOf" srcId="{42882F9C-F375-4C9C-B9B8-71D8A0540930}" destId="{D8F7EB69-319B-42CB-889C-698301344970}" srcOrd="5" destOrd="0" presId="urn:microsoft.com/office/officeart/2005/8/layout/vProcess5"/>
    <dgm:cxn modelId="{F569228C-F278-4356-8E0B-98A436925EFF}" type="presParOf" srcId="{42882F9C-F375-4C9C-B9B8-71D8A0540930}" destId="{D2CACB19-9EA3-498A-A693-A766BE123049}" srcOrd="6" destOrd="0" presId="urn:microsoft.com/office/officeart/2005/8/layout/vProcess5"/>
    <dgm:cxn modelId="{85D5ECA5-165F-4EE4-A68C-12FECD474481}" type="presParOf" srcId="{42882F9C-F375-4C9C-B9B8-71D8A0540930}" destId="{CC425AFE-C2C7-4A85-AEF0-88151542DC55}" srcOrd="7" destOrd="0" presId="urn:microsoft.com/office/officeart/2005/8/layout/vProcess5"/>
    <dgm:cxn modelId="{6A2BCB2C-696D-46A9-BDBB-F3B9D4B77340}" type="presParOf" srcId="{42882F9C-F375-4C9C-B9B8-71D8A0540930}" destId="{73C1D976-1D55-433A-8C6B-5B34F488B0F6}" srcOrd="8" destOrd="0" presId="urn:microsoft.com/office/officeart/2005/8/layout/vProcess5"/>
    <dgm:cxn modelId="{2BF8D007-B72C-41BC-BAD4-66ACA1CD57F1}" type="presParOf" srcId="{42882F9C-F375-4C9C-B9B8-71D8A0540930}" destId="{D9D3639A-C279-48EB-B514-33944EE1DF2C}" srcOrd="9" destOrd="0" presId="urn:microsoft.com/office/officeart/2005/8/layout/vProcess5"/>
    <dgm:cxn modelId="{293F1451-2F6B-43DD-9FA7-DBAE2E479B3F}" type="presParOf" srcId="{42882F9C-F375-4C9C-B9B8-71D8A0540930}" destId="{849AF692-4BAD-42FC-9C13-F05E7257F982}" srcOrd="10" destOrd="0" presId="urn:microsoft.com/office/officeart/2005/8/layout/vProcess5"/>
    <dgm:cxn modelId="{1DF118B3-C77D-46E2-A29A-39513673D6A9}" type="presParOf" srcId="{42882F9C-F375-4C9C-B9B8-71D8A0540930}" destId="{A9265052-9856-47AB-A7ED-EEFB88D18F47}" srcOrd="11" destOrd="0" presId="urn:microsoft.com/office/officeart/2005/8/layout/vProcess5"/>
    <dgm:cxn modelId="{CC1F5A42-3DDB-4AA7-B1FD-167D99119CA9}" type="presParOf" srcId="{42882F9C-F375-4C9C-B9B8-71D8A0540930}" destId="{2A44FA49-8A78-40DD-9B83-F8329B3C87F7}" srcOrd="12" destOrd="0" presId="urn:microsoft.com/office/officeart/2005/8/layout/vProcess5"/>
    <dgm:cxn modelId="{98F23FD5-ECE8-4723-AA90-C734F633FBB3}" type="presParOf" srcId="{42882F9C-F375-4C9C-B9B8-71D8A0540930}" destId="{D4A77238-B30A-499B-A1C0-0B9527EB9990}" srcOrd="13" destOrd="0" presId="urn:microsoft.com/office/officeart/2005/8/layout/vProcess5"/>
    <dgm:cxn modelId="{CA0AF3F8-1A91-4358-84EF-196CEE050E58}" type="presParOf" srcId="{42882F9C-F375-4C9C-B9B8-71D8A0540930}" destId="{0EB45581-DD9D-4A33-A76D-3E52275DE90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9F057-EB81-4168-8316-B82538DA6F5E}">
      <dsp:nvSpPr>
        <dsp:cNvPr id="0" name=""/>
        <dsp:cNvSpPr/>
      </dsp:nvSpPr>
      <dsp:spPr>
        <a:xfrm>
          <a:off x="0" y="132196"/>
          <a:ext cx="6190459" cy="222768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 Object Oriented Programming inspired language that makes use of class based inheritance.  A lower level, target language is being used with the intent of providing a deeper understanding of compilers and programming languages.  Non-trivial features include High Order Functions and Expressions.  Because we are going to a low level, target language, both features introduce greater complexity.</a:t>
          </a:r>
        </a:p>
      </dsp:txBody>
      <dsp:txXfrm>
        <a:off x="108746" y="240942"/>
        <a:ext cx="5972967" cy="2010188"/>
      </dsp:txXfrm>
    </dsp:sp>
    <dsp:sp modelId="{CB638B7B-11EC-4C1A-A168-989B350FBF6C}">
      <dsp:nvSpPr>
        <dsp:cNvPr id="0" name=""/>
        <dsp:cNvSpPr/>
      </dsp:nvSpPr>
      <dsp:spPr>
        <a:xfrm>
          <a:off x="0" y="2408836"/>
          <a:ext cx="6190459" cy="2227680"/>
        </a:xfrm>
        <a:prstGeom prst="roundRect">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based our language on other object oriented languages such as Java.  This inspired our languages syntax and formatting.</a:t>
          </a:r>
        </a:p>
      </dsp:txBody>
      <dsp:txXfrm>
        <a:off x="108746" y="2517582"/>
        <a:ext cx="5972967" cy="2010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9566B-F936-477A-B197-32FCA77C7BB1}">
      <dsp:nvSpPr>
        <dsp:cNvPr id="0" name=""/>
        <dsp:cNvSpPr/>
      </dsp:nvSpPr>
      <dsp:spPr>
        <a:xfrm>
          <a:off x="0" y="704254"/>
          <a:ext cx="5643563" cy="13001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B4608-99E2-47F2-8C04-0451AEB7A0CF}">
      <dsp:nvSpPr>
        <dsp:cNvPr id="0" name=""/>
        <dsp:cNvSpPr/>
      </dsp:nvSpPr>
      <dsp:spPr>
        <a:xfrm>
          <a:off x="393299" y="996791"/>
          <a:ext cx="715089" cy="7150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383741-72E0-4C32-AC31-85B8F17897A4}">
      <dsp:nvSpPr>
        <dsp:cNvPr id="0" name=""/>
        <dsp:cNvSpPr/>
      </dsp:nvSpPr>
      <dsp:spPr>
        <a:xfrm>
          <a:off x="1501687" y="704254"/>
          <a:ext cx="4141875" cy="130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601" tIns="137601" rIns="137601" bIns="137601" numCol="1" spcCol="1270" anchor="ctr" anchorCtr="0">
          <a:noAutofit/>
        </a:bodyPr>
        <a:lstStyle/>
        <a:p>
          <a:pPr marL="0" lvl="0" indent="0" algn="l" defTabSz="666750">
            <a:lnSpc>
              <a:spcPct val="90000"/>
            </a:lnSpc>
            <a:spcBef>
              <a:spcPct val="0"/>
            </a:spcBef>
            <a:spcAft>
              <a:spcPct val="35000"/>
            </a:spcAft>
            <a:buNone/>
          </a:pPr>
          <a:r>
            <a:rPr lang="en-US" sz="1500" kern="1200"/>
            <a:t>Our target language is JVM Bytecode.  This was chosen as an opportunity to learn more about code generation.</a:t>
          </a:r>
        </a:p>
      </dsp:txBody>
      <dsp:txXfrm>
        <a:off x="1501687" y="704254"/>
        <a:ext cx="4141875" cy="1300162"/>
      </dsp:txXfrm>
    </dsp:sp>
    <dsp:sp modelId="{635FAD18-CFC3-448C-B151-5E14773726D4}">
      <dsp:nvSpPr>
        <dsp:cNvPr id="0" name=""/>
        <dsp:cNvSpPr/>
      </dsp:nvSpPr>
      <dsp:spPr>
        <a:xfrm>
          <a:off x="0" y="2329457"/>
          <a:ext cx="5643563" cy="13001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32C14-4278-4A91-A7D7-B9E2E3B45BD0}">
      <dsp:nvSpPr>
        <dsp:cNvPr id="0" name=""/>
        <dsp:cNvSpPr/>
      </dsp:nvSpPr>
      <dsp:spPr>
        <a:xfrm>
          <a:off x="393299" y="2621994"/>
          <a:ext cx="715089" cy="7150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DCAD2D-E8ED-4523-8050-3A388A281159}">
      <dsp:nvSpPr>
        <dsp:cNvPr id="0" name=""/>
        <dsp:cNvSpPr/>
      </dsp:nvSpPr>
      <dsp:spPr>
        <a:xfrm>
          <a:off x="1501687" y="2329457"/>
          <a:ext cx="4141875" cy="130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601" tIns="137601" rIns="137601" bIns="137601" numCol="1" spcCol="1270" anchor="ctr" anchorCtr="0">
          <a:noAutofit/>
        </a:bodyPr>
        <a:lstStyle/>
        <a:p>
          <a:pPr marL="0" lvl="0" indent="0" algn="l" defTabSz="666750">
            <a:lnSpc>
              <a:spcPct val="90000"/>
            </a:lnSpc>
            <a:spcBef>
              <a:spcPct val="0"/>
            </a:spcBef>
            <a:spcAft>
              <a:spcPct val="35000"/>
            </a:spcAft>
            <a:buNone/>
          </a:pPr>
          <a:r>
            <a:rPr lang="en-US" sz="1500" kern="1200"/>
            <a:t>We implemented our compiler in Scala.  This was to make use of features such as pattern matching.  Though unfamiliar with Scala, because it stemmed from Java we believed it to be functional.</a:t>
          </a:r>
        </a:p>
      </dsp:txBody>
      <dsp:txXfrm>
        <a:off x="1501687" y="2329457"/>
        <a:ext cx="4141875" cy="13001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06484-A246-4D57-81AB-DE757F50CB0D}">
      <dsp:nvSpPr>
        <dsp:cNvPr id="0" name=""/>
        <dsp:cNvSpPr/>
      </dsp:nvSpPr>
      <dsp:spPr>
        <a:xfrm>
          <a:off x="0" y="3869"/>
          <a:ext cx="6190459" cy="5837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9DBBE-857D-417B-B995-FFB1728E2395}">
      <dsp:nvSpPr>
        <dsp:cNvPr id="0" name=""/>
        <dsp:cNvSpPr/>
      </dsp:nvSpPr>
      <dsp:spPr>
        <a:xfrm>
          <a:off x="176575" y="135206"/>
          <a:ext cx="321360" cy="3210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7A6F20-776A-4F08-8B9B-F57DDFA2DAE1}">
      <dsp:nvSpPr>
        <dsp:cNvPr id="0" name=""/>
        <dsp:cNvSpPr/>
      </dsp:nvSpPr>
      <dsp:spPr>
        <a:xfrm>
          <a:off x="674511" y="3869"/>
          <a:ext cx="5475432" cy="65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99" tIns="69499" rIns="69499" bIns="69499" numCol="1" spcCol="1270" anchor="ctr" anchorCtr="0">
          <a:noAutofit/>
        </a:bodyPr>
        <a:lstStyle/>
        <a:p>
          <a:pPr marL="0" lvl="0" indent="0" algn="l" defTabSz="622300">
            <a:lnSpc>
              <a:spcPct val="90000"/>
            </a:lnSpc>
            <a:spcBef>
              <a:spcPct val="0"/>
            </a:spcBef>
            <a:spcAft>
              <a:spcPct val="35000"/>
            </a:spcAft>
            <a:buNone/>
          </a:pPr>
          <a:r>
            <a:rPr lang="en-US" sz="1400" kern="1200"/>
            <a:t>Does not include memory de-allocation</a:t>
          </a:r>
        </a:p>
      </dsp:txBody>
      <dsp:txXfrm>
        <a:off x="674511" y="3869"/>
        <a:ext cx="5475432" cy="656686"/>
      </dsp:txXfrm>
    </dsp:sp>
    <dsp:sp modelId="{0844F08C-53E0-4567-85C3-CC8C499AD20E}">
      <dsp:nvSpPr>
        <dsp:cNvPr id="0" name=""/>
        <dsp:cNvSpPr/>
      </dsp:nvSpPr>
      <dsp:spPr>
        <a:xfrm>
          <a:off x="0" y="824727"/>
          <a:ext cx="6190459" cy="5837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75DF3-3A87-4CC5-A3A0-459E37EA5ADB}">
      <dsp:nvSpPr>
        <dsp:cNvPr id="0" name=""/>
        <dsp:cNvSpPr/>
      </dsp:nvSpPr>
      <dsp:spPr>
        <a:xfrm>
          <a:off x="176575" y="956064"/>
          <a:ext cx="321360" cy="3210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523F60-312B-490B-A22A-036DB20F8FF6}">
      <dsp:nvSpPr>
        <dsp:cNvPr id="0" name=""/>
        <dsp:cNvSpPr/>
      </dsp:nvSpPr>
      <dsp:spPr>
        <a:xfrm>
          <a:off x="674511" y="824727"/>
          <a:ext cx="5475432" cy="65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99" tIns="69499" rIns="69499" bIns="69499" numCol="1" spcCol="1270" anchor="ctr" anchorCtr="0">
          <a:noAutofit/>
        </a:bodyPr>
        <a:lstStyle/>
        <a:p>
          <a:pPr marL="0" lvl="0" indent="0" algn="l" defTabSz="622300">
            <a:lnSpc>
              <a:spcPct val="90000"/>
            </a:lnSpc>
            <a:spcBef>
              <a:spcPct val="0"/>
            </a:spcBef>
            <a:spcAft>
              <a:spcPct val="35000"/>
            </a:spcAft>
            <a:buNone/>
          </a:pPr>
          <a:r>
            <a:rPr lang="en-US" sz="1400" kern="1200"/>
            <a:t>Lacks setters and getters</a:t>
          </a:r>
        </a:p>
      </dsp:txBody>
      <dsp:txXfrm>
        <a:off x="674511" y="824727"/>
        <a:ext cx="5475432" cy="656686"/>
      </dsp:txXfrm>
    </dsp:sp>
    <dsp:sp modelId="{EA587585-09DF-417E-8EAB-073CC3768FAC}">
      <dsp:nvSpPr>
        <dsp:cNvPr id="0" name=""/>
        <dsp:cNvSpPr/>
      </dsp:nvSpPr>
      <dsp:spPr>
        <a:xfrm>
          <a:off x="0" y="1645584"/>
          <a:ext cx="6190459" cy="5837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3A6E3C-84D5-46EB-88D0-1B7E2CE30AB5}">
      <dsp:nvSpPr>
        <dsp:cNvPr id="0" name=""/>
        <dsp:cNvSpPr/>
      </dsp:nvSpPr>
      <dsp:spPr>
        <a:xfrm>
          <a:off x="176575" y="1776921"/>
          <a:ext cx="321360" cy="3210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7965F1-60D4-43DB-9B8B-FBA3334296A2}">
      <dsp:nvSpPr>
        <dsp:cNvPr id="0" name=""/>
        <dsp:cNvSpPr/>
      </dsp:nvSpPr>
      <dsp:spPr>
        <a:xfrm>
          <a:off x="674511" y="1645584"/>
          <a:ext cx="5475432" cy="65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99" tIns="69499" rIns="69499" bIns="69499" numCol="1" spcCol="1270" anchor="ctr" anchorCtr="0">
          <a:noAutofit/>
        </a:bodyPr>
        <a:lstStyle/>
        <a:p>
          <a:pPr marL="0" lvl="0" indent="0" algn="l" defTabSz="622300">
            <a:lnSpc>
              <a:spcPct val="90000"/>
            </a:lnSpc>
            <a:spcBef>
              <a:spcPct val="0"/>
            </a:spcBef>
            <a:spcAft>
              <a:spcPct val="35000"/>
            </a:spcAft>
            <a:buNone/>
          </a:pPr>
          <a:r>
            <a:rPr lang="en-US" sz="1400" kern="1200"/>
            <a:t>Limitations in specific features such as High Order Functions and types of Expressions have been brought to light during development of code generation.</a:t>
          </a:r>
        </a:p>
      </dsp:txBody>
      <dsp:txXfrm>
        <a:off x="674511" y="1645584"/>
        <a:ext cx="5475432" cy="656686"/>
      </dsp:txXfrm>
    </dsp:sp>
    <dsp:sp modelId="{55F94ADC-2074-44ED-AF85-F96B825AE4D2}">
      <dsp:nvSpPr>
        <dsp:cNvPr id="0" name=""/>
        <dsp:cNvSpPr/>
      </dsp:nvSpPr>
      <dsp:spPr>
        <a:xfrm>
          <a:off x="0" y="2466442"/>
          <a:ext cx="6190459" cy="5837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C8AE17-48E9-4BAB-AD13-A4124466DCFE}">
      <dsp:nvSpPr>
        <dsp:cNvPr id="0" name=""/>
        <dsp:cNvSpPr/>
      </dsp:nvSpPr>
      <dsp:spPr>
        <a:xfrm>
          <a:off x="176575" y="2597779"/>
          <a:ext cx="321360" cy="3210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B582E3-1794-4C5D-8B22-B8B9E2CC2D1D}">
      <dsp:nvSpPr>
        <dsp:cNvPr id="0" name=""/>
        <dsp:cNvSpPr/>
      </dsp:nvSpPr>
      <dsp:spPr>
        <a:xfrm>
          <a:off x="674511" y="2466442"/>
          <a:ext cx="5475432" cy="65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99" tIns="69499" rIns="69499" bIns="69499" numCol="1" spcCol="1270" anchor="ctr" anchorCtr="0">
          <a:noAutofit/>
        </a:bodyPr>
        <a:lstStyle/>
        <a:p>
          <a:pPr marL="0" lvl="0" indent="0" algn="l" defTabSz="622300">
            <a:lnSpc>
              <a:spcPct val="90000"/>
            </a:lnSpc>
            <a:spcBef>
              <a:spcPct val="0"/>
            </a:spcBef>
            <a:spcAft>
              <a:spcPct val="35000"/>
            </a:spcAft>
            <a:buNone/>
          </a:pPr>
          <a:r>
            <a:rPr lang="en-US" sz="1400" kern="1200"/>
            <a:t>Does not feature sub-typing or type-casting</a:t>
          </a:r>
        </a:p>
      </dsp:txBody>
      <dsp:txXfrm>
        <a:off x="674511" y="2466442"/>
        <a:ext cx="5475432" cy="656686"/>
      </dsp:txXfrm>
    </dsp:sp>
    <dsp:sp modelId="{3E9D1D3D-C0FD-4726-A462-B9294E3BE5F6}">
      <dsp:nvSpPr>
        <dsp:cNvPr id="0" name=""/>
        <dsp:cNvSpPr/>
      </dsp:nvSpPr>
      <dsp:spPr>
        <a:xfrm>
          <a:off x="0" y="3287299"/>
          <a:ext cx="6190459" cy="58372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4BEBA-FBC0-4F77-A47A-A64FDD4E5C47}">
      <dsp:nvSpPr>
        <dsp:cNvPr id="0" name=""/>
        <dsp:cNvSpPr/>
      </dsp:nvSpPr>
      <dsp:spPr>
        <a:xfrm>
          <a:off x="176575" y="3418637"/>
          <a:ext cx="321360" cy="3210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451581-0F02-45D0-AB9C-EA18BA6C966F}">
      <dsp:nvSpPr>
        <dsp:cNvPr id="0" name=""/>
        <dsp:cNvSpPr/>
      </dsp:nvSpPr>
      <dsp:spPr>
        <a:xfrm>
          <a:off x="674511" y="3287299"/>
          <a:ext cx="5475432" cy="65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99" tIns="69499" rIns="69499" bIns="69499" numCol="1" spcCol="1270" anchor="ctr" anchorCtr="0">
          <a:noAutofit/>
        </a:bodyPr>
        <a:lstStyle/>
        <a:p>
          <a:pPr marL="0" lvl="0" indent="0" algn="l" defTabSz="622300">
            <a:lnSpc>
              <a:spcPct val="90000"/>
            </a:lnSpc>
            <a:spcBef>
              <a:spcPct val="0"/>
            </a:spcBef>
            <a:spcAft>
              <a:spcPct val="35000"/>
            </a:spcAft>
            <a:buNone/>
          </a:pPr>
          <a:r>
            <a:rPr lang="en-US" sz="1400" kern="1200"/>
            <a:t>No optimizations</a:t>
          </a:r>
        </a:p>
      </dsp:txBody>
      <dsp:txXfrm>
        <a:off x="674511" y="3287299"/>
        <a:ext cx="5475432" cy="656686"/>
      </dsp:txXfrm>
    </dsp:sp>
    <dsp:sp modelId="{466E491E-1D8C-446C-AA33-A66A3CF7E6C2}">
      <dsp:nvSpPr>
        <dsp:cNvPr id="0" name=""/>
        <dsp:cNvSpPr/>
      </dsp:nvSpPr>
      <dsp:spPr>
        <a:xfrm>
          <a:off x="0" y="4108157"/>
          <a:ext cx="6190459" cy="5837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0F9B3B-2145-4CEC-B72A-A12D9915502A}">
      <dsp:nvSpPr>
        <dsp:cNvPr id="0" name=""/>
        <dsp:cNvSpPr/>
      </dsp:nvSpPr>
      <dsp:spPr>
        <a:xfrm>
          <a:off x="176575" y="4239494"/>
          <a:ext cx="321360" cy="32104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355E6B-0BD4-4B16-B4E6-E2F2610575F6}">
      <dsp:nvSpPr>
        <dsp:cNvPr id="0" name=""/>
        <dsp:cNvSpPr/>
      </dsp:nvSpPr>
      <dsp:spPr>
        <a:xfrm>
          <a:off x="674511" y="4108157"/>
          <a:ext cx="2785706" cy="65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99" tIns="69499" rIns="69499" bIns="69499" numCol="1" spcCol="1270" anchor="ctr" anchorCtr="0">
          <a:noAutofit/>
        </a:bodyPr>
        <a:lstStyle/>
        <a:p>
          <a:pPr marL="0" lvl="0" indent="0" algn="l" defTabSz="622300">
            <a:lnSpc>
              <a:spcPct val="90000"/>
            </a:lnSpc>
            <a:spcBef>
              <a:spcPct val="0"/>
            </a:spcBef>
            <a:spcAft>
              <a:spcPct val="35000"/>
            </a:spcAft>
            <a:buNone/>
          </a:pPr>
          <a:r>
            <a:rPr lang="en-US" sz="1400" kern="1200"/>
            <a:t>No “this” feature for classes</a:t>
          </a:r>
        </a:p>
      </dsp:txBody>
      <dsp:txXfrm>
        <a:off x="674511" y="4108157"/>
        <a:ext cx="2785706" cy="656686"/>
      </dsp:txXfrm>
    </dsp:sp>
    <dsp:sp modelId="{8BDF81EC-70F5-4A4B-BDBA-BCA3747552C2}">
      <dsp:nvSpPr>
        <dsp:cNvPr id="0" name=""/>
        <dsp:cNvSpPr/>
      </dsp:nvSpPr>
      <dsp:spPr>
        <a:xfrm>
          <a:off x="3460218" y="4108157"/>
          <a:ext cx="2689725" cy="65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99" tIns="69499" rIns="69499" bIns="69499" numCol="1" spcCol="1270" anchor="ctr" anchorCtr="0">
          <a:noAutofit/>
        </a:bodyPr>
        <a:lstStyle/>
        <a:p>
          <a:pPr marL="0" lvl="0" indent="0" algn="l" defTabSz="488950">
            <a:lnSpc>
              <a:spcPct val="90000"/>
            </a:lnSpc>
            <a:spcBef>
              <a:spcPct val="0"/>
            </a:spcBef>
            <a:spcAft>
              <a:spcPct val="35000"/>
            </a:spcAft>
            <a:buNone/>
          </a:pPr>
          <a:r>
            <a:rPr lang="en-US" sz="1100" kern="1200"/>
            <a:t>outside variables must be named differently from local variables</a:t>
          </a:r>
        </a:p>
      </dsp:txBody>
      <dsp:txXfrm>
        <a:off x="3460218" y="4108157"/>
        <a:ext cx="2689725" cy="656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3798A-0EE6-425E-B234-A9786C724706}">
      <dsp:nvSpPr>
        <dsp:cNvPr id="0" name=""/>
        <dsp:cNvSpPr/>
      </dsp:nvSpPr>
      <dsp:spPr>
        <a:xfrm>
          <a:off x="0" y="110281"/>
          <a:ext cx="6190459" cy="701561"/>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Learning Scala</a:t>
          </a:r>
        </a:p>
      </dsp:txBody>
      <dsp:txXfrm>
        <a:off x="34247" y="144528"/>
        <a:ext cx="6121965" cy="633067"/>
      </dsp:txXfrm>
    </dsp:sp>
    <dsp:sp modelId="{EFB96274-ECD3-4A32-9C42-D771260A3A8C}">
      <dsp:nvSpPr>
        <dsp:cNvPr id="0" name=""/>
        <dsp:cNvSpPr/>
      </dsp:nvSpPr>
      <dsp:spPr>
        <a:xfrm>
          <a:off x="0" y="811842"/>
          <a:ext cx="6190459"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54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learned from prior code examples</a:t>
          </a:r>
        </a:p>
      </dsp:txBody>
      <dsp:txXfrm>
        <a:off x="0" y="811842"/>
        <a:ext cx="6190459" cy="298080"/>
      </dsp:txXfrm>
    </dsp:sp>
    <dsp:sp modelId="{61D3FC00-FF61-40D7-A090-C6431A7D3DF0}">
      <dsp:nvSpPr>
        <dsp:cNvPr id="0" name=""/>
        <dsp:cNvSpPr/>
      </dsp:nvSpPr>
      <dsp:spPr>
        <a:xfrm>
          <a:off x="0" y="1109922"/>
          <a:ext cx="6190459" cy="701561"/>
        </a:xfrm>
        <a:prstGeom prst="roundRect">
          <a:avLst/>
        </a:prstGeom>
        <a:solidFill>
          <a:schemeClr val="accent2">
            <a:hueOff val="-2918144"/>
            <a:satOff val="-2633"/>
            <a:lumOff val="-5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Issues introduced by the Covid pandemic, while also juggling class changes and personal life and work</a:t>
          </a:r>
        </a:p>
      </dsp:txBody>
      <dsp:txXfrm>
        <a:off x="34247" y="1144169"/>
        <a:ext cx="6121965" cy="633067"/>
      </dsp:txXfrm>
    </dsp:sp>
    <dsp:sp modelId="{378A971E-1BF6-4232-B76B-D94B943187AD}">
      <dsp:nvSpPr>
        <dsp:cNvPr id="0" name=""/>
        <dsp:cNvSpPr/>
      </dsp:nvSpPr>
      <dsp:spPr>
        <a:xfrm>
          <a:off x="0" y="1811484"/>
          <a:ext cx="6190459"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54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removed sub-typing as a feature</a:t>
          </a:r>
        </a:p>
      </dsp:txBody>
      <dsp:txXfrm>
        <a:off x="0" y="1811484"/>
        <a:ext cx="6190459" cy="298080"/>
      </dsp:txXfrm>
    </dsp:sp>
    <dsp:sp modelId="{BCF588A4-9BB7-47C5-846C-115413F0D0F0}">
      <dsp:nvSpPr>
        <dsp:cNvPr id="0" name=""/>
        <dsp:cNvSpPr/>
      </dsp:nvSpPr>
      <dsp:spPr>
        <a:xfrm>
          <a:off x="0" y="2109564"/>
          <a:ext cx="6190459" cy="701561"/>
        </a:xfrm>
        <a:prstGeom prst="roundRect">
          <a:avLst/>
        </a:prstGeom>
        <a:solidFill>
          <a:schemeClr val="accent2">
            <a:hueOff val="-5836287"/>
            <a:satOff val="-5267"/>
            <a:lumOff val="-11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Using a low level, target language (JVM bytecode)</a:t>
          </a:r>
        </a:p>
      </dsp:txBody>
      <dsp:txXfrm>
        <a:off x="34247" y="2143811"/>
        <a:ext cx="6121965" cy="633067"/>
      </dsp:txXfrm>
    </dsp:sp>
    <dsp:sp modelId="{968BD3A6-BAA2-447B-9BF4-E6DC862A974C}">
      <dsp:nvSpPr>
        <dsp:cNvPr id="0" name=""/>
        <dsp:cNvSpPr/>
      </dsp:nvSpPr>
      <dsp:spPr>
        <a:xfrm>
          <a:off x="0" y="2811125"/>
          <a:ext cx="6190459"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54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reworked much of our prior work such as in our parser and type-checker</a:t>
          </a:r>
        </a:p>
        <a:p>
          <a:pPr marL="114300" lvl="1" indent="-114300" algn="l" defTabSz="622300">
            <a:lnSpc>
              <a:spcPct val="90000"/>
            </a:lnSpc>
            <a:spcBef>
              <a:spcPct val="0"/>
            </a:spcBef>
            <a:spcAft>
              <a:spcPct val="20000"/>
            </a:spcAft>
            <a:buChar char="•"/>
          </a:pPr>
          <a:r>
            <a:rPr lang="en-US" sz="1400" kern="1200"/>
            <a:t>made use of code generation examples extensively</a:t>
          </a:r>
        </a:p>
      </dsp:txBody>
      <dsp:txXfrm>
        <a:off x="0" y="2811125"/>
        <a:ext cx="6190459" cy="670680"/>
      </dsp:txXfrm>
    </dsp:sp>
    <dsp:sp modelId="{075D90F4-0D7E-4D71-8603-2F34BC5B41DE}">
      <dsp:nvSpPr>
        <dsp:cNvPr id="0" name=""/>
        <dsp:cNvSpPr/>
      </dsp:nvSpPr>
      <dsp:spPr>
        <a:xfrm>
          <a:off x="0" y="3481805"/>
          <a:ext cx="6190459" cy="701561"/>
        </a:xfrm>
        <a:prstGeom prst="roundRect">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writing process for type-checking and code generation revealed limitations in our syntax</a:t>
          </a:r>
        </a:p>
      </dsp:txBody>
      <dsp:txXfrm>
        <a:off x="34247" y="3516052"/>
        <a:ext cx="6121965" cy="633067"/>
      </dsp:txXfrm>
    </dsp:sp>
    <dsp:sp modelId="{9696A9FD-B353-4CEE-8266-448BEE25E4FD}">
      <dsp:nvSpPr>
        <dsp:cNvPr id="0" name=""/>
        <dsp:cNvSpPr/>
      </dsp:nvSpPr>
      <dsp:spPr>
        <a:xfrm>
          <a:off x="0" y="4183366"/>
          <a:ext cx="6190459" cy="475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54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we changed how the ast was structured when needed</a:t>
          </a:r>
        </a:p>
        <a:p>
          <a:pPr marL="114300" lvl="1" indent="-114300" algn="l" defTabSz="622300">
            <a:lnSpc>
              <a:spcPct val="90000"/>
            </a:lnSpc>
            <a:spcBef>
              <a:spcPct val="0"/>
            </a:spcBef>
            <a:spcAft>
              <a:spcPct val="20000"/>
            </a:spcAft>
            <a:buChar char="•"/>
          </a:pPr>
          <a:r>
            <a:rPr lang="en-US" sz="1400" kern="1200"/>
            <a:t>updated syntax for more complex features</a:t>
          </a:r>
        </a:p>
      </dsp:txBody>
      <dsp:txXfrm>
        <a:off x="0" y="4183366"/>
        <a:ext cx="6190459" cy="4750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D2E82-CCC3-4122-90D2-ECF65C502975}">
      <dsp:nvSpPr>
        <dsp:cNvPr id="0" name=""/>
        <dsp:cNvSpPr/>
      </dsp:nvSpPr>
      <dsp:spPr>
        <a:xfrm>
          <a:off x="0" y="0"/>
          <a:ext cx="4766653" cy="858368"/>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Being able to make use of Scala Test and SBT better would have helped tremendously.</a:t>
          </a:r>
        </a:p>
      </dsp:txBody>
      <dsp:txXfrm>
        <a:off x="25141" y="25141"/>
        <a:ext cx="3739977" cy="808086"/>
      </dsp:txXfrm>
    </dsp:sp>
    <dsp:sp modelId="{05D3BB7A-0A5B-4E8E-A5EA-D7B2E88FEE91}">
      <dsp:nvSpPr>
        <dsp:cNvPr id="0" name=""/>
        <dsp:cNvSpPr/>
      </dsp:nvSpPr>
      <dsp:spPr>
        <a:xfrm>
          <a:off x="355951" y="977586"/>
          <a:ext cx="4766653" cy="858368"/>
        </a:xfrm>
        <a:prstGeom prst="roundRect">
          <a:avLst>
            <a:gd name="adj" fmla="val 10000"/>
          </a:avLst>
        </a:prstGeom>
        <a:solidFill>
          <a:schemeClr val="accent2">
            <a:hueOff val="-2188608"/>
            <a:satOff val="-1975"/>
            <a:lumOff val="-4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 more robust concrete grammar.  As changes or updates were needed, things became more confusing.</a:t>
          </a:r>
        </a:p>
      </dsp:txBody>
      <dsp:txXfrm>
        <a:off x="381092" y="1002727"/>
        <a:ext cx="3802480" cy="808086"/>
      </dsp:txXfrm>
    </dsp:sp>
    <dsp:sp modelId="{88E55CFF-2FC8-469B-8930-DC596B64FF82}">
      <dsp:nvSpPr>
        <dsp:cNvPr id="0" name=""/>
        <dsp:cNvSpPr/>
      </dsp:nvSpPr>
      <dsp:spPr>
        <a:xfrm>
          <a:off x="711902" y="1955172"/>
          <a:ext cx="4766653" cy="858368"/>
        </a:xfrm>
        <a:prstGeom prst="roundRect">
          <a:avLst>
            <a:gd name="adj" fmla="val 10000"/>
          </a:avLst>
        </a:prstGeom>
        <a:solidFill>
          <a:schemeClr val="accent2">
            <a:hueOff val="-4377215"/>
            <a:satOff val="-3950"/>
            <a:lumOff val="-88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Given the complexities of some features and our limited time, putting some of the work on the user</a:t>
          </a:r>
        </a:p>
      </dsp:txBody>
      <dsp:txXfrm>
        <a:off x="737043" y="1980313"/>
        <a:ext cx="3802480" cy="808086"/>
      </dsp:txXfrm>
    </dsp:sp>
    <dsp:sp modelId="{2B76EC72-9334-4AD7-A785-1FCA38339499}">
      <dsp:nvSpPr>
        <dsp:cNvPr id="0" name=""/>
        <dsp:cNvSpPr/>
      </dsp:nvSpPr>
      <dsp:spPr>
        <a:xfrm>
          <a:off x="1067854" y="2932758"/>
          <a:ext cx="4766653" cy="858368"/>
        </a:xfrm>
        <a:prstGeom prst="roundRect">
          <a:avLst>
            <a:gd name="adj" fmla="val 10000"/>
          </a:avLst>
        </a:prstGeom>
        <a:solidFill>
          <a:schemeClr val="accent2">
            <a:hueOff val="-6565823"/>
            <a:satOff val="-5925"/>
            <a:lumOff val="-132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Making the user write out more information in their code, the token generator and type-checker would have more details regarding their context.</a:t>
          </a:r>
        </a:p>
      </dsp:txBody>
      <dsp:txXfrm>
        <a:off x="1092995" y="2957899"/>
        <a:ext cx="3802480" cy="808086"/>
      </dsp:txXfrm>
    </dsp:sp>
    <dsp:sp modelId="{D8F7EB69-319B-42CB-889C-698301344970}">
      <dsp:nvSpPr>
        <dsp:cNvPr id="0" name=""/>
        <dsp:cNvSpPr/>
      </dsp:nvSpPr>
      <dsp:spPr>
        <a:xfrm>
          <a:off x="1423805" y="3910344"/>
          <a:ext cx="4766653" cy="858368"/>
        </a:xfrm>
        <a:prstGeom prst="roundRect">
          <a:avLst>
            <a:gd name="adj" fmla="val 10000"/>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May have been easier to start with a simple program in our designed language and then slowly introducing additional features into the program</a:t>
          </a:r>
        </a:p>
      </dsp:txBody>
      <dsp:txXfrm>
        <a:off x="1448946" y="3935485"/>
        <a:ext cx="3802480" cy="808086"/>
      </dsp:txXfrm>
    </dsp:sp>
    <dsp:sp modelId="{D2CACB19-9EA3-498A-A693-A766BE123049}">
      <dsp:nvSpPr>
        <dsp:cNvPr id="0" name=""/>
        <dsp:cNvSpPr/>
      </dsp:nvSpPr>
      <dsp:spPr>
        <a:xfrm>
          <a:off x="4208714" y="627085"/>
          <a:ext cx="557939" cy="557939"/>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334250" y="627085"/>
        <a:ext cx="306867" cy="419849"/>
      </dsp:txXfrm>
    </dsp:sp>
    <dsp:sp modelId="{CC425AFE-C2C7-4A85-AEF0-88151542DC55}">
      <dsp:nvSpPr>
        <dsp:cNvPr id="0" name=""/>
        <dsp:cNvSpPr/>
      </dsp:nvSpPr>
      <dsp:spPr>
        <a:xfrm>
          <a:off x="4564665" y="1604671"/>
          <a:ext cx="557939" cy="557939"/>
        </a:xfrm>
        <a:prstGeom prst="downArrow">
          <a:avLst>
            <a:gd name="adj1" fmla="val 55000"/>
            <a:gd name="adj2" fmla="val 45000"/>
          </a:avLst>
        </a:prstGeom>
        <a:solidFill>
          <a:schemeClr val="accent2">
            <a:tint val="40000"/>
            <a:alpha val="90000"/>
            <a:hueOff val="-3277816"/>
            <a:satOff val="-1922"/>
            <a:lumOff val="-239"/>
            <a:alphaOff val="0"/>
          </a:schemeClr>
        </a:solidFill>
        <a:ln w="15875" cap="rnd" cmpd="sng" algn="ctr">
          <a:solidFill>
            <a:schemeClr val="accent2">
              <a:tint val="40000"/>
              <a:alpha val="90000"/>
              <a:hueOff val="-3277816"/>
              <a:satOff val="-1922"/>
              <a:lumOff val="-2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690201" y="1604671"/>
        <a:ext cx="306867" cy="419849"/>
      </dsp:txXfrm>
    </dsp:sp>
    <dsp:sp modelId="{73C1D976-1D55-433A-8C6B-5B34F488B0F6}">
      <dsp:nvSpPr>
        <dsp:cNvPr id="0" name=""/>
        <dsp:cNvSpPr/>
      </dsp:nvSpPr>
      <dsp:spPr>
        <a:xfrm>
          <a:off x="4920616" y="2567951"/>
          <a:ext cx="557939" cy="557939"/>
        </a:xfrm>
        <a:prstGeom prst="downArrow">
          <a:avLst>
            <a:gd name="adj1" fmla="val 55000"/>
            <a:gd name="adj2" fmla="val 45000"/>
          </a:avLst>
        </a:prstGeom>
        <a:solidFill>
          <a:schemeClr val="accent2">
            <a:tint val="40000"/>
            <a:alpha val="90000"/>
            <a:hueOff val="-6555631"/>
            <a:satOff val="-3844"/>
            <a:lumOff val="-479"/>
            <a:alphaOff val="0"/>
          </a:schemeClr>
        </a:solidFill>
        <a:ln w="15875" cap="rnd" cmpd="sng" algn="ctr">
          <a:solidFill>
            <a:schemeClr val="accent2">
              <a:tint val="40000"/>
              <a:alpha val="90000"/>
              <a:hueOff val="-6555631"/>
              <a:satOff val="-3844"/>
              <a:lumOff val="-4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046152" y="2567951"/>
        <a:ext cx="306867" cy="419849"/>
      </dsp:txXfrm>
    </dsp:sp>
    <dsp:sp modelId="{D9D3639A-C279-48EB-B514-33944EE1DF2C}">
      <dsp:nvSpPr>
        <dsp:cNvPr id="0" name=""/>
        <dsp:cNvSpPr/>
      </dsp:nvSpPr>
      <dsp:spPr>
        <a:xfrm>
          <a:off x="5276568" y="3555075"/>
          <a:ext cx="557939" cy="557939"/>
        </a:xfrm>
        <a:prstGeom prst="downArrow">
          <a:avLst>
            <a:gd name="adj1" fmla="val 55000"/>
            <a:gd name="adj2" fmla="val 45000"/>
          </a:avLst>
        </a:prstGeom>
        <a:solidFill>
          <a:schemeClr val="accent2">
            <a:tint val="40000"/>
            <a:alpha val="90000"/>
            <a:hueOff val="-9833447"/>
            <a:satOff val="-5766"/>
            <a:lumOff val="-718"/>
            <a:alphaOff val="0"/>
          </a:schemeClr>
        </a:solidFill>
        <a:ln w="15875" cap="rnd" cmpd="sng" algn="ctr">
          <a:solidFill>
            <a:schemeClr val="accent2">
              <a:tint val="40000"/>
              <a:alpha val="90000"/>
              <a:hueOff val="-9833447"/>
              <a:satOff val="-5766"/>
              <a:lumOff val="-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402104" y="3555075"/>
        <a:ext cx="306867" cy="4198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8728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5/12/2020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82335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062390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69425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363404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8337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450653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7127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1192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026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4184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5258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8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7097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3005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6454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2283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6FA2B21-3FCD-4721-B95C-427943F61125}" type="datetime1">
              <a:rPr lang="en-US" smtClean="0"/>
              <a:t>5/12/2020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69235216"/>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1E688E0-C729-4E49-9E7B-4697607D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a:extLst>
              <a:ext uri="{FF2B5EF4-FFF2-40B4-BE49-F238E27FC236}">
                <a16:creationId xmlns:a16="http://schemas.microsoft.com/office/drawing/2014/main" id="{DDB41165-CAA9-4FB9-9ACF-78B5AD2E3EE0}"/>
              </a:ext>
            </a:extLst>
          </p:cNvPr>
          <p:cNvPicPr>
            <a:picLocks noChangeAspect="1"/>
          </p:cNvPicPr>
          <p:nvPr/>
        </p:nvPicPr>
        <p:blipFill rotWithShape="1">
          <a:blip r:embed="rId2">
            <a:duotone>
              <a:schemeClr val="bg2">
                <a:shade val="45000"/>
                <a:satMod val="135000"/>
              </a:schemeClr>
              <a:prstClr val="white"/>
            </a:duotone>
            <a:alphaModFix amt="15000"/>
          </a:blip>
          <a:srcRect t="16771" b="5643"/>
          <a:stretch/>
        </p:blipFill>
        <p:spPr>
          <a:xfrm>
            <a:off x="20" y="10"/>
            <a:ext cx="12191980" cy="6857990"/>
          </a:xfrm>
          <a:prstGeom prst="rect">
            <a:avLst/>
          </a:prstGeom>
        </p:spPr>
      </p:pic>
      <p:sp>
        <p:nvSpPr>
          <p:cNvPr id="2" name="Title 1">
            <a:extLst>
              <a:ext uri="{FF2B5EF4-FFF2-40B4-BE49-F238E27FC236}">
                <a16:creationId xmlns:a16="http://schemas.microsoft.com/office/drawing/2014/main" id="{640F3FC0-B42F-481E-B8E3-D2F35699E588}"/>
              </a:ext>
            </a:extLst>
          </p:cNvPr>
          <p:cNvSpPr>
            <a:spLocks noGrp="1"/>
          </p:cNvSpPr>
          <p:nvPr>
            <p:ph type="ctrTitle"/>
          </p:nvPr>
        </p:nvSpPr>
        <p:spPr>
          <a:xfrm>
            <a:off x="684212" y="685799"/>
            <a:ext cx="8001000" cy="2971801"/>
          </a:xfrm>
        </p:spPr>
        <p:txBody>
          <a:bodyPr>
            <a:normAutofit/>
          </a:bodyPr>
          <a:lstStyle/>
          <a:p>
            <a:r>
              <a:rPr lang="en-US" dirty="0"/>
              <a:t>Oligarchy</a:t>
            </a:r>
          </a:p>
        </p:txBody>
      </p:sp>
      <p:sp>
        <p:nvSpPr>
          <p:cNvPr id="3" name="Subtitle 2">
            <a:extLst>
              <a:ext uri="{FF2B5EF4-FFF2-40B4-BE49-F238E27FC236}">
                <a16:creationId xmlns:a16="http://schemas.microsoft.com/office/drawing/2014/main" id="{2E4170D3-C884-4000-BD49-3B1E586A08A5}"/>
              </a:ext>
            </a:extLst>
          </p:cNvPr>
          <p:cNvSpPr>
            <a:spLocks noGrp="1"/>
          </p:cNvSpPr>
          <p:nvPr>
            <p:ph type="subTitle" idx="1"/>
          </p:nvPr>
        </p:nvSpPr>
        <p:spPr>
          <a:xfrm>
            <a:off x="684212" y="3843867"/>
            <a:ext cx="6400800" cy="1947333"/>
          </a:xfrm>
        </p:spPr>
        <p:txBody>
          <a:bodyPr>
            <a:normAutofit/>
          </a:bodyPr>
          <a:lstStyle/>
          <a:p>
            <a:pPr>
              <a:spcAft>
                <a:spcPts val="600"/>
              </a:spcAft>
            </a:pPr>
            <a:r>
              <a:rPr lang="en-US"/>
              <a:t>Jiamin Zhu, Eduardo Preciado, Imon Daneshmand, Stephanie Contreras, Daniel Cardenas</a:t>
            </a:r>
          </a:p>
        </p:txBody>
      </p:sp>
      <p:grpSp>
        <p:nvGrpSpPr>
          <p:cNvPr id="35" name="Group 34">
            <a:extLst>
              <a:ext uri="{FF2B5EF4-FFF2-40B4-BE49-F238E27FC236}">
                <a16:creationId xmlns:a16="http://schemas.microsoft.com/office/drawing/2014/main" id="{AAD89D74-79DD-4BE2-AA8C-8672382F25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36" name="Straight Connector 35">
              <a:extLst>
                <a:ext uri="{FF2B5EF4-FFF2-40B4-BE49-F238E27FC236}">
                  <a16:creationId xmlns:a16="http://schemas.microsoft.com/office/drawing/2014/main" id="{EA020D6D-57F1-4846-9467-5E54F5B88A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BA67610-3DFA-4B04-A0F3-FFBF2C97E8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6F9FAA7-B1F5-4E7B-BEC6-00158A5F05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4174CF9-D8AD-4A5C-BF99-57B43506DA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76B22A1-F450-4EAF-A363-7222D3D529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95303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6"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A7AE35FB-757B-42D9-9CB9-0C20AB740F3F}"/>
              </a:ext>
            </a:extLst>
          </p:cNvPr>
          <p:cNvSpPr>
            <a:spLocks noGrp="1"/>
          </p:cNvSpPr>
          <p:nvPr>
            <p:ph type="title"/>
          </p:nvPr>
        </p:nvSpPr>
        <p:spPr>
          <a:xfrm>
            <a:off x="8588661" y="941424"/>
            <a:ext cx="3043896" cy="3248611"/>
          </a:xfrm>
        </p:spPr>
        <p:txBody>
          <a:bodyPr>
            <a:normAutofit/>
          </a:bodyPr>
          <a:lstStyle/>
          <a:p>
            <a:pPr>
              <a:lnSpc>
                <a:spcPct val="90000"/>
              </a:lnSpc>
            </a:pPr>
            <a:r>
              <a:rPr lang="en-US" sz="2500" b="1">
                <a:solidFill>
                  <a:srgbClr val="FFFFFF"/>
                </a:solidFill>
              </a:rPr>
              <a:t>HIGH-LEVEL DESCRIPTION OF YOUR LANGUAGE DESIGN.  Are there any languages which you based this on?</a:t>
            </a:r>
          </a:p>
        </p:txBody>
      </p:sp>
      <p:graphicFrame>
        <p:nvGraphicFramePr>
          <p:cNvPr id="19" name="Content Placeholder 2">
            <a:extLst>
              <a:ext uri="{FF2B5EF4-FFF2-40B4-BE49-F238E27FC236}">
                <a16:creationId xmlns:a16="http://schemas.microsoft.com/office/drawing/2014/main" id="{FDA7F666-0031-4008-A49B-F58A7B4D591F}"/>
              </a:ext>
            </a:extLst>
          </p:cNvPr>
          <p:cNvGraphicFramePr>
            <a:graphicFrameLocks noGrp="1"/>
          </p:cNvGraphicFramePr>
          <p:nvPr>
            <p:ph idx="1"/>
            <p:extLst>
              <p:ext uri="{D42A27DB-BD31-4B8C-83A1-F6EECF244321}">
                <p14:modId xmlns:p14="http://schemas.microsoft.com/office/powerpoint/2010/main" val="2554810321"/>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443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4C5530E-85F5-4469-A5C9-54B113C1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7897E-7BC3-4C5F-AEAB-EE4899D8A44D}"/>
              </a:ext>
            </a:extLst>
          </p:cNvPr>
          <p:cNvSpPr>
            <a:spLocks noGrp="1"/>
          </p:cNvSpPr>
          <p:nvPr>
            <p:ph type="title"/>
          </p:nvPr>
        </p:nvSpPr>
        <p:spPr>
          <a:xfrm>
            <a:off x="7532710" y="620722"/>
            <a:ext cx="3654099" cy="3532989"/>
          </a:xfrm>
        </p:spPr>
        <p:txBody>
          <a:bodyPr anchor="b">
            <a:normAutofit/>
          </a:bodyPr>
          <a:lstStyle/>
          <a:p>
            <a:pPr>
              <a:lnSpc>
                <a:spcPct val="90000"/>
              </a:lnSpc>
            </a:pPr>
            <a:r>
              <a:rPr lang="en-US" sz="3100" b="1">
                <a:solidFill>
                  <a:srgbClr val="FFFFFF"/>
                </a:solidFill>
              </a:rPr>
              <a:t>What is your target language, and what language did you implement your compiler in?</a:t>
            </a:r>
            <a:br>
              <a:rPr lang="en-US" sz="3100">
                <a:solidFill>
                  <a:srgbClr val="FFFFFF"/>
                </a:solidFill>
              </a:rPr>
            </a:br>
            <a:endParaRPr lang="en-US" sz="3100">
              <a:solidFill>
                <a:srgbClr val="FFFFFF"/>
              </a:solidFill>
            </a:endParaRPr>
          </a:p>
        </p:txBody>
      </p:sp>
      <p:sp useBgFill="1">
        <p:nvSpPr>
          <p:cNvPr id="31" name="Snip Diagonal Corner Rectangle 21">
            <a:extLst>
              <a:ext uri="{FF2B5EF4-FFF2-40B4-BE49-F238E27FC236}">
                <a16:creationId xmlns:a16="http://schemas.microsoft.com/office/drawing/2014/main" id="{A9CEB52D-0D40-45E3-94F9-CDB2083A9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0F7EB202-DE79-4E39-BCF0-D9855DA173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4" name="Straight Connector 33">
              <a:extLst>
                <a:ext uri="{FF2B5EF4-FFF2-40B4-BE49-F238E27FC236}">
                  <a16:creationId xmlns:a16="http://schemas.microsoft.com/office/drawing/2014/main" id="{4DF8FC51-F3B0-4D84-A367-A14707163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B3C3EDB-3DD5-4F8C-84C2-B598DB12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9DD3267-7A88-4810-94C1-0176A11D9C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9F7E30E-9755-4BB4-B799-15752AE275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A0A74F5-C569-4A54-9AA8-8F85E9E7E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24" name="Content Placeholder 2">
            <a:extLst>
              <a:ext uri="{FF2B5EF4-FFF2-40B4-BE49-F238E27FC236}">
                <a16:creationId xmlns:a16="http://schemas.microsoft.com/office/drawing/2014/main" id="{B3D34645-36FE-47D7-97D4-DB88E8E08A5A}"/>
              </a:ext>
            </a:extLst>
          </p:cNvPr>
          <p:cNvGraphicFramePr>
            <a:graphicFrameLocks noGrp="1"/>
          </p:cNvGraphicFramePr>
          <p:nvPr>
            <p:ph idx="1"/>
            <p:extLst>
              <p:ext uri="{D42A27DB-BD31-4B8C-83A1-F6EECF244321}">
                <p14:modId xmlns:p14="http://schemas.microsoft.com/office/powerpoint/2010/main" val="1504250462"/>
              </p:ext>
            </p:extLst>
          </p:nvPr>
        </p:nvGraphicFramePr>
        <p:xfrm>
          <a:off x="1098550" y="1096963"/>
          <a:ext cx="5643563"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76843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2" name="Rectangle 28">
            <a:extLst>
              <a:ext uri="{FF2B5EF4-FFF2-40B4-BE49-F238E27FC236}">
                <a16:creationId xmlns:a16="http://schemas.microsoft.com/office/drawing/2014/main" id="{00DF21D5-92B5-4D0E-8ACB-CD3732E40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43" name="Snip Diagonal Corner Rectangle 21">
            <a:extLst>
              <a:ext uri="{FF2B5EF4-FFF2-40B4-BE49-F238E27FC236}">
                <a16:creationId xmlns:a16="http://schemas.microsoft.com/office/drawing/2014/main" id="{B729B08C-A8E8-4A5F-BE85-F0B9269F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32">
            <a:extLst>
              <a:ext uri="{FF2B5EF4-FFF2-40B4-BE49-F238E27FC236}">
                <a16:creationId xmlns:a16="http://schemas.microsoft.com/office/drawing/2014/main" id="{3AF0DAB2-66C2-4FB9-A4F3-E117F1D18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4" name="Straight Connector 33">
              <a:extLst>
                <a:ext uri="{FF2B5EF4-FFF2-40B4-BE49-F238E27FC236}">
                  <a16:creationId xmlns:a16="http://schemas.microsoft.com/office/drawing/2014/main" id="{7C7822CD-C541-4174-B43B-4A5E288187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34">
              <a:extLst>
                <a:ext uri="{FF2B5EF4-FFF2-40B4-BE49-F238E27FC236}">
                  <a16:creationId xmlns:a16="http://schemas.microsoft.com/office/drawing/2014/main" id="{A98BC445-D166-4C73-9048-E9EAA31301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50D18988-C2FA-49D2-BDF7-5C3060944B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22EBDE56-D9C2-4852-B55B-3DB8E67955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B5952F4-0479-49EC-8294-C078F2353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3212100F-B561-4F5A-ACE4-81344CE44C36}"/>
              </a:ext>
            </a:extLst>
          </p:cNvPr>
          <p:cNvSpPr>
            <a:spLocks noGrp="1"/>
          </p:cNvSpPr>
          <p:nvPr>
            <p:ph type="title"/>
          </p:nvPr>
        </p:nvSpPr>
        <p:spPr>
          <a:xfrm>
            <a:off x="7572083" y="941424"/>
            <a:ext cx="4060474" cy="3248611"/>
          </a:xfrm>
        </p:spPr>
        <p:txBody>
          <a:bodyPr anchor="b">
            <a:normAutofit/>
          </a:bodyPr>
          <a:lstStyle/>
          <a:p>
            <a:pPr>
              <a:lnSpc>
                <a:spcPct val="90000"/>
              </a:lnSpc>
            </a:pPr>
            <a:r>
              <a:rPr lang="en-US" sz="3100" b="1">
                <a:solidFill>
                  <a:srgbClr val="FFFFFF"/>
                </a:solidFill>
              </a:rPr>
              <a:t>What sort of key features does your language have, including your non-trivial features?</a:t>
            </a:r>
            <a:br>
              <a:rPr lang="en-US" sz="3100">
                <a:solidFill>
                  <a:srgbClr val="FFFFFF"/>
                </a:solidFill>
              </a:rPr>
            </a:br>
            <a:endParaRPr lang="en-US" sz="3100">
              <a:solidFill>
                <a:srgbClr val="FFFFFF"/>
              </a:solidFill>
            </a:endParaRPr>
          </a:p>
        </p:txBody>
      </p:sp>
      <p:sp>
        <p:nvSpPr>
          <p:cNvPr id="3" name="Content Placeholder 2">
            <a:extLst>
              <a:ext uri="{FF2B5EF4-FFF2-40B4-BE49-F238E27FC236}">
                <a16:creationId xmlns:a16="http://schemas.microsoft.com/office/drawing/2014/main" id="{E43830B4-05AF-4233-8A6F-4FFF01F94C84}"/>
              </a:ext>
            </a:extLst>
          </p:cNvPr>
          <p:cNvSpPr>
            <a:spLocks noGrp="1"/>
          </p:cNvSpPr>
          <p:nvPr>
            <p:ph idx="1"/>
          </p:nvPr>
        </p:nvSpPr>
        <p:spPr>
          <a:xfrm>
            <a:off x="684212" y="941424"/>
            <a:ext cx="6261337" cy="4758985"/>
          </a:xfrm>
        </p:spPr>
        <p:txBody>
          <a:bodyPr anchor="ctr">
            <a:normAutofit/>
          </a:bodyPr>
          <a:lstStyle/>
          <a:p>
            <a:pPr>
              <a:lnSpc>
                <a:spcPct val="90000"/>
              </a:lnSpc>
            </a:pPr>
            <a:r>
              <a:rPr lang="en-US"/>
              <a:t>Key features include:</a:t>
            </a:r>
          </a:p>
          <a:p>
            <a:pPr lvl="1">
              <a:lnSpc>
                <a:spcPct val="90000"/>
              </a:lnSpc>
            </a:pPr>
            <a:r>
              <a:rPr lang="en-US"/>
              <a:t>High Order Functions : chosen since JVM already has class and inheritance bytecode</a:t>
            </a:r>
          </a:p>
          <a:p>
            <a:pPr lvl="1">
              <a:lnSpc>
                <a:spcPct val="90000"/>
              </a:lnSpc>
            </a:pPr>
            <a:r>
              <a:rPr lang="en-US"/>
              <a:t>Inheritance : similar to Java with “extend” keyword used</a:t>
            </a:r>
          </a:p>
          <a:p>
            <a:pPr lvl="1">
              <a:lnSpc>
                <a:spcPct val="90000"/>
              </a:lnSpc>
            </a:pPr>
            <a:r>
              <a:rPr lang="en-US"/>
              <a:t>Expressions : adds complexity since we're doing a low level target</a:t>
            </a:r>
          </a:p>
          <a:p>
            <a:pPr lvl="1">
              <a:lnSpc>
                <a:spcPct val="90000"/>
              </a:lnSpc>
            </a:pPr>
            <a:r>
              <a:rPr lang="en-US"/>
              <a:t>	Class definitions : includes statements and methods which can be called</a:t>
            </a:r>
          </a:p>
          <a:p>
            <a:pPr lvl="1">
              <a:lnSpc>
                <a:spcPct val="90000"/>
              </a:lnSpc>
            </a:pPr>
            <a:r>
              <a:rPr lang="en-US"/>
              <a:t>	Method definitions : can take a list of parameters and different types of returns such as void or an int</a:t>
            </a:r>
          </a:p>
          <a:p>
            <a:pPr lvl="1">
              <a:lnSpc>
                <a:spcPct val="90000"/>
              </a:lnSpc>
            </a:pPr>
            <a:r>
              <a:rPr lang="en-US"/>
              <a:t>	Arithmetic Operations : elementary binary operations such as add, multiply, lesser than</a:t>
            </a:r>
          </a:p>
          <a:p>
            <a:pPr>
              <a:lnSpc>
                <a:spcPct val="90000"/>
              </a:lnSpc>
            </a:pPr>
            <a:endParaRPr lang="en-US"/>
          </a:p>
        </p:txBody>
      </p:sp>
    </p:spTree>
    <p:extLst>
      <p:ext uri="{BB962C8B-B14F-4D97-AF65-F5344CB8AC3E}">
        <p14:creationId xmlns:p14="http://schemas.microsoft.com/office/powerpoint/2010/main" val="3597558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8" name="Rectangle 16">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9"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0">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 name="Straight Connector 21">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E5B28F8B-BDFB-40E3-B8B0-A7F9B41CE820}"/>
              </a:ext>
            </a:extLst>
          </p:cNvPr>
          <p:cNvSpPr>
            <a:spLocks noGrp="1"/>
          </p:cNvSpPr>
          <p:nvPr>
            <p:ph type="title"/>
          </p:nvPr>
        </p:nvSpPr>
        <p:spPr>
          <a:xfrm>
            <a:off x="8588661" y="941424"/>
            <a:ext cx="3043896" cy="3248611"/>
          </a:xfrm>
        </p:spPr>
        <p:txBody>
          <a:bodyPr>
            <a:normAutofit/>
          </a:bodyPr>
          <a:lstStyle/>
          <a:p>
            <a:pPr>
              <a:lnSpc>
                <a:spcPct val="90000"/>
              </a:lnSpc>
            </a:pPr>
            <a:r>
              <a:rPr lang="en-US" sz="3100" b="1">
                <a:solidFill>
                  <a:srgbClr val="FFFFFF"/>
                </a:solidFill>
              </a:rPr>
              <a:t>What sort of key limitations does your language have?</a:t>
            </a:r>
            <a:br>
              <a:rPr lang="en-US" sz="3100">
                <a:solidFill>
                  <a:srgbClr val="FFFFFF"/>
                </a:solidFill>
              </a:rPr>
            </a:br>
            <a:endParaRPr lang="en-US" sz="3100">
              <a:solidFill>
                <a:srgbClr val="FFFFFF"/>
              </a:solidFill>
            </a:endParaRPr>
          </a:p>
        </p:txBody>
      </p:sp>
      <p:graphicFrame>
        <p:nvGraphicFramePr>
          <p:cNvPr id="31" name="Content Placeholder 2">
            <a:extLst>
              <a:ext uri="{FF2B5EF4-FFF2-40B4-BE49-F238E27FC236}">
                <a16:creationId xmlns:a16="http://schemas.microsoft.com/office/drawing/2014/main" id="{C56DD428-9FA7-4C4D-9C92-39BBCFB22C0C}"/>
              </a:ext>
            </a:extLst>
          </p:cNvPr>
          <p:cNvGraphicFramePr>
            <a:graphicFrameLocks noGrp="1"/>
          </p:cNvGraphicFramePr>
          <p:nvPr>
            <p:ph idx="1"/>
            <p:extLst>
              <p:ext uri="{D42A27DB-BD31-4B8C-83A1-F6EECF244321}">
                <p14:modId xmlns:p14="http://schemas.microsoft.com/office/powerpoint/2010/main" val="3546415492"/>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789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9"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 name="Straight Connector 21">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C383FB5E-E074-45BA-B01C-BB1B770E37D2}"/>
              </a:ext>
            </a:extLst>
          </p:cNvPr>
          <p:cNvSpPr>
            <a:spLocks noGrp="1"/>
          </p:cNvSpPr>
          <p:nvPr>
            <p:ph type="title"/>
          </p:nvPr>
        </p:nvSpPr>
        <p:spPr>
          <a:xfrm>
            <a:off x="8588661" y="941424"/>
            <a:ext cx="3043896" cy="3248611"/>
          </a:xfrm>
        </p:spPr>
        <p:txBody>
          <a:bodyPr>
            <a:normAutofit/>
          </a:bodyPr>
          <a:lstStyle/>
          <a:p>
            <a:pPr>
              <a:lnSpc>
                <a:spcPct val="90000"/>
              </a:lnSpc>
            </a:pPr>
            <a:r>
              <a:rPr lang="en-US" sz="1700" b="1">
                <a:solidFill>
                  <a:srgbClr val="FFFFFF"/>
                </a:solidFill>
              </a:rPr>
              <a:t>What were the biggest challenges that arose during development? How did you respond to these? (e.g., did you change your syntax, did you change how something worked, etc.)</a:t>
            </a:r>
            <a:br>
              <a:rPr lang="en-US" sz="1700">
                <a:solidFill>
                  <a:srgbClr val="FFFFFF"/>
                </a:solidFill>
              </a:rPr>
            </a:br>
            <a:endParaRPr lang="en-US" sz="1700">
              <a:solidFill>
                <a:srgbClr val="FFFFFF"/>
              </a:solidFill>
            </a:endParaRPr>
          </a:p>
        </p:txBody>
      </p:sp>
      <p:graphicFrame>
        <p:nvGraphicFramePr>
          <p:cNvPr id="12" name="Content Placeholder 2">
            <a:extLst>
              <a:ext uri="{FF2B5EF4-FFF2-40B4-BE49-F238E27FC236}">
                <a16:creationId xmlns:a16="http://schemas.microsoft.com/office/drawing/2014/main" id="{66205F7A-E8B3-44BE-A9A1-DADA77CCCFAC}"/>
              </a:ext>
            </a:extLst>
          </p:cNvPr>
          <p:cNvGraphicFramePr>
            <a:graphicFrameLocks noGrp="1"/>
          </p:cNvGraphicFramePr>
          <p:nvPr>
            <p:ph idx="1"/>
            <p:extLst>
              <p:ext uri="{D42A27DB-BD31-4B8C-83A1-F6EECF244321}">
                <p14:modId xmlns:p14="http://schemas.microsoft.com/office/powerpoint/2010/main" val="1482994857"/>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610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8"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AA6ED1F1-A672-4568-8649-DAF56696622A}"/>
              </a:ext>
            </a:extLst>
          </p:cNvPr>
          <p:cNvSpPr>
            <a:spLocks noGrp="1"/>
          </p:cNvSpPr>
          <p:nvPr>
            <p:ph type="title"/>
          </p:nvPr>
        </p:nvSpPr>
        <p:spPr>
          <a:xfrm>
            <a:off x="8588661" y="941424"/>
            <a:ext cx="3043896" cy="3248611"/>
          </a:xfrm>
        </p:spPr>
        <p:txBody>
          <a:bodyPr>
            <a:normAutofit/>
          </a:bodyPr>
          <a:lstStyle/>
          <a:p>
            <a:pPr>
              <a:lnSpc>
                <a:spcPct val="90000"/>
              </a:lnSpc>
            </a:pPr>
            <a:r>
              <a:rPr lang="en-US" sz="2300" b="1">
                <a:solidFill>
                  <a:srgbClr val="FFFFFF"/>
                </a:solidFill>
              </a:rPr>
              <a:t>What sort of lessons were learned? Closely related: if you could do it all over again knowing what you know now, what would you do differently?</a:t>
            </a:r>
            <a:endParaRPr lang="en-US" sz="2300">
              <a:solidFill>
                <a:srgbClr val="FFFFFF"/>
              </a:solidFill>
            </a:endParaRPr>
          </a:p>
        </p:txBody>
      </p:sp>
      <p:graphicFrame>
        <p:nvGraphicFramePr>
          <p:cNvPr id="31" name="Content Placeholder 2">
            <a:extLst>
              <a:ext uri="{FF2B5EF4-FFF2-40B4-BE49-F238E27FC236}">
                <a16:creationId xmlns:a16="http://schemas.microsoft.com/office/drawing/2014/main" id="{0BDDCF39-42EF-45C0-9259-3D48004443A0}"/>
              </a:ext>
            </a:extLst>
          </p:cNvPr>
          <p:cNvGraphicFramePr>
            <a:graphicFrameLocks noGrp="1"/>
          </p:cNvGraphicFramePr>
          <p:nvPr>
            <p:ph idx="1"/>
            <p:extLst>
              <p:ext uri="{D42A27DB-BD31-4B8C-83A1-F6EECF244321}">
                <p14:modId xmlns:p14="http://schemas.microsoft.com/office/powerpoint/2010/main" val="936668603"/>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72784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11</TotalTime>
  <Words>617</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Oligarchy</vt:lpstr>
      <vt:lpstr>HIGH-LEVEL DESCRIPTION OF YOUR LANGUAGE DESIGN.  Are there any languages which you based this on?</vt:lpstr>
      <vt:lpstr>What is your target language, and what language did you implement your compiler in? </vt:lpstr>
      <vt:lpstr>What sort of key features does your language have, including your non-trivial features? </vt:lpstr>
      <vt:lpstr>What sort of key limitations does your language have? </vt:lpstr>
      <vt:lpstr>What were the biggest challenges that arose during development? How did you respond to these? (e.g., did you change your syntax, did you change how something worked, etc.) </vt:lpstr>
      <vt:lpstr>What sort of lessons were learned? Closely related: if you could do it all over again knowing what you know now, what would you do differently?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Oligarchy</dc:title>
  <dc:creator>Cardenas, Daniel David</dc:creator>
  <cp:lastModifiedBy>Cardenas, Daniel David</cp:lastModifiedBy>
  <cp:revision>4</cp:revision>
  <dcterms:created xsi:type="dcterms:W3CDTF">2020-05-13T00:08:43Z</dcterms:created>
  <dcterms:modified xsi:type="dcterms:W3CDTF">2020-05-13T00:23:45Z</dcterms:modified>
</cp:coreProperties>
</file>