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16D2-143B-4F9B-8F7E-9D5A9B61ADC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6FEB0-A666-4034-B994-75EC82FB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3189.8304207365895, 3214.8304207365895, 3609.0804207365895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FEB0-A666-4034-B994-75EC82FB3A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9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3349.8304207365904, 3214.8304207365895, 3464.0804207365895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FEB0-A666-4034-B994-75EC82FB3A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0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3349.8304207365904, 3214.8304207365895, 3464.0804207365895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FEB0-A666-4034-B994-75EC82FB3A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3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3240.539, 3265.539, 3659.789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FEB0-A666-4034-B994-75EC82FB3A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'With both ESS and PV (PPO)': 3.1898304207365897, 'Without ESS (A2C)': 3.2148304207365896, 'Without PV (PPO)': 3.240539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FEB0-A666-4034-B994-75EC82FB3A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7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9C3A-C557-9C14-6A5B-19C4D2E76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CB02-34D8-2FC9-0E4E-B27463F9D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9C274-538B-4699-A66E-9038A76B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AC13-ABE2-8C1E-204A-CC4CBE7A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F1C4-5EAB-ABA8-980B-33D0D8E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8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BFFF-2A35-6889-93BA-4374B766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019FA-5D69-66F6-3329-8F1076B97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4C41-BA5D-5402-A9AE-FB7D791C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21AE-C575-E808-C904-0CAF0C90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38A8-AD07-9A10-471B-06EDC42A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4F9C1-24F7-8BCB-7E40-D9E33D193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612EF-3B30-DBD8-8016-FD457A832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64B99-6CB8-06A3-3EAF-2A45BE9F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466F-B2FB-B619-C9A3-E7A8E54A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4929-66A7-69E2-6E5B-65A73880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8602-AC17-95FE-1331-53F04322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A8AB-D78D-2E01-0C20-ED2C3524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4B806-8033-4E8E-46B8-F9275218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0DC3-A50A-D4E0-BDC2-B3BF553A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4749-7FF2-4487-7C5A-2407BCF9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8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1A59-42D2-36A0-960F-63A2E50D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9EB6-83E0-CB92-6209-19554252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61674-AFE2-5136-EE3D-3035A986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EBC97-74D2-DDF7-96F4-5A2F79A4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3108-C5A2-977C-7896-A51724E2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13D3-7FB8-4425-5257-BD3D1A85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0806-164D-C4F6-2A87-C96231F53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C4AD8-FC59-EFAD-FCFB-6CD25B64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66878-CFC4-A717-EDBF-B6921E72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7D19C-7C6F-A676-8237-6E278E5E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201BD-D0CD-A7FB-40F8-65B0D518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9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4F51-D42B-B3BB-0805-169DA14A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A727B-A824-41AD-0B96-3785C9809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8BD4D-CF5E-E8DD-A735-C4B2A7C1D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31D0-013A-429D-DCFB-E69507666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CE84E-AE0D-7A65-1815-1B567A740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BB8A1-7397-C651-6866-A82C310F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E98AB-60BD-C52E-2BFC-6842EBEA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D2AEE-5C67-2187-93F6-ADBE3DD1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0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FCA4-EBC2-86A2-D8CF-0DA438DA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EC4F1-A113-C1E2-1B16-C8DFC9AC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39660-479E-1009-8BAA-285D4FA6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6FF14-7A62-4234-E2BA-8DEDFD5E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1AE76-D083-722D-012E-D74732A4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A56C3-F29E-745C-A97F-F0448DC9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275B0-C18D-5E4D-E5D0-113146B0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B7CC-A623-9293-BC74-B058A5A0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4A64-C26E-F479-1091-56323865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0434-54F5-5ADE-9B2F-DA89FD442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60670-00C3-9757-C18F-6343DFB5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BCDD0-934E-6603-8B3B-6B667012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7C8DF-60E7-70D6-5E1E-37773B7E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7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29EF-2DE6-9042-1E07-EEE6BA42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F43E5-05C5-AC1E-AFFD-C084150E1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A32AC-AB12-C719-D018-263B9AC43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B97B0-F8F1-F29D-4068-BBE669B1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2E85C-2018-E2D4-6C64-A29D3EF4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69E36-3CC0-C4D3-A780-FCAF130C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2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E7064-6ED2-007D-7B58-97B05BA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91618-4C07-F1EE-DA14-1F500DEF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632FB-630D-DAD9-E44D-2EA36201A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3FA7-810A-2BE3-CD64-61C845EF7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80CA-92ED-7AF0-A4A4-8A906E121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6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9830D-BF49-B67A-59CB-45DD0817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2242"/>
            <a:ext cx="5675030" cy="6445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4C0BA-4C0B-9A40-417A-852A55CB8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59" y="282242"/>
            <a:ext cx="5655456" cy="644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3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3A7E89-0078-66E2-0808-BF14F6AA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084"/>
            <a:ext cx="12192000" cy="64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4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398093-1FDA-992E-3194-DB599581C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758"/>
            <a:ext cx="12192000" cy="6400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57881E-9DC8-7A2C-0DE2-4B4E85AF04FB}"/>
              </a:ext>
            </a:extLst>
          </p:cNvPr>
          <p:cNvSpPr txBox="1"/>
          <p:nvPr/>
        </p:nvSpPr>
        <p:spPr>
          <a:xfrm>
            <a:off x="147175" y="618569"/>
            <a:ext cx="123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318514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5546C-9539-049C-E2F1-685E1AF5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755"/>
            <a:ext cx="12192000" cy="64104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531551-A4F7-50A9-21FF-75D7C5CD1F6A}"/>
              </a:ext>
            </a:extLst>
          </p:cNvPr>
          <p:cNvSpPr txBox="1"/>
          <p:nvPr/>
        </p:nvSpPr>
        <p:spPr>
          <a:xfrm>
            <a:off x="195942" y="777500"/>
            <a:ext cx="216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Case 1 (PPO)</a:t>
            </a:r>
          </a:p>
        </p:txBody>
      </p:sp>
    </p:spTree>
    <p:extLst>
      <p:ext uri="{BB962C8B-B14F-4D97-AF65-F5344CB8AC3E}">
        <p14:creationId xmlns:p14="http://schemas.microsoft.com/office/powerpoint/2010/main" val="405591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9AC65-B84D-40BA-0E19-1C806ABA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579"/>
            <a:ext cx="12192000" cy="6416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DD84B5-E2A4-65C4-7595-BE0CF9A9F829}"/>
              </a:ext>
            </a:extLst>
          </p:cNvPr>
          <p:cNvSpPr txBox="1"/>
          <p:nvPr/>
        </p:nvSpPr>
        <p:spPr>
          <a:xfrm>
            <a:off x="261257" y="947839"/>
            <a:ext cx="123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43703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BF2DE-4607-F847-E572-67B0A5628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092"/>
            <a:ext cx="12192000" cy="6403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77C86C-0844-06E8-0097-6D2F05A7E5C2}"/>
              </a:ext>
            </a:extLst>
          </p:cNvPr>
          <p:cNvSpPr txBox="1"/>
          <p:nvPr/>
        </p:nvSpPr>
        <p:spPr>
          <a:xfrm>
            <a:off x="233824" y="819823"/>
            <a:ext cx="231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2 (PPO)</a:t>
            </a:r>
          </a:p>
        </p:txBody>
      </p:sp>
    </p:spTree>
    <p:extLst>
      <p:ext uri="{BB962C8B-B14F-4D97-AF65-F5344CB8AC3E}">
        <p14:creationId xmlns:p14="http://schemas.microsoft.com/office/powerpoint/2010/main" val="196609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2A93B1-698C-CD75-3605-D5F8BA819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266"/>
            <a:ext cx="12192000" cy="6397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C1C7B4-82A7-FE81-256C-69683D64A037}"/>
              </a:ext>
            </a:extLst>
          </p:cNvPr>
          <p:cNvSpPr txBox="1"/>
          <p:nvPr/>
        </p:nvSpPr>
        <p:spPr>
          <a:xfrm>
            <a:off x="261257" y="947839"/>
            <a:ext cx="123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217529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F3B89-A000-0D16-10A6-E0858430A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09"/>
            <a:ext cx="12192000" cy="6397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A920B3-82CF-5F16-DEB7-24FBF3C303B6}"/>
              </a:ext>
            </a:extLst>
          </p:cNvPr>
          <p:cNvSpPr txBox="1"/>
          <p:nvPr/>
        </p:nvSpPr>
        <p:spPr>
          <a:xfrm>
            <a:off x="283029" y="686583"/>
            <a:ext cx="222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3(PPO)</a:t>
            </a:r>
          </a:p>
        </p:txBody>
      </p:sp>
    </p:spTree>
    <p:extLst>
      <p:ext uri="{BB962C8B-B14F-4D97-AF65-F5344CB8AC3E}">
        <p14:creationId xmlns:p14="http://schemas.microsoft.com/office/powerpoint/2010/main" val="244963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46A7E8-37B9-DBE3-A5A1-4CB5D4C00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092"/>
            <a:ext cx="12192000" cy="64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2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69</Words>
  <Application>Microsoft Office PowerPoint</Application>
  <PresentationFormat>Widescreen</PresentationFormat>
  <Paragraphs>16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Chang, Fangyuan</dc:creator>
  <cp:lastModifiedBy>Chang, Fangyuan</cp:lastModifiedBy>
  <cp:revision>23</cp:revision>
  <dcterms:created xsi:type="dcterms:W3CDTF">2022-05-26T22:26:20Z</dcterms:created>
  <dcterms:modified xsi:type="dcterms:W3CDTF">2022-06-06T00:29:18Z</dcterms:modified>
</cp:coreProperties>
</file>