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Arvo"/>
      <p:regular r:id="rId24"/>
      <p:bold r:id="rId25"/>
      <p:italic r:id="rId26"/>
      <p:boldItalic r:id="rId27"/>
    </p:embeddedFont>
    <p:embeddedFont>
      <p:font typeface="Roboto Condensed"/>
      <p:regular r:id="rId28"/>
      <p:bold r:id="rId29"/>
      <p:italic r:id="rId30"/>
      <p:boldItalic r:id="rId31"/>
    </p:embeddedFont>
    <p:embeddedFont>
      <p:font typeface="Roboto Condensed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rv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italic.fntdata"/><Relationship Id="rId25" Type="http://schemas.openxmlformats.org/officeDocument/2006/relationships/font" Target="fonts/Arvo-bold.fntdata"/><Relationship Id="rId28" Type="http://schemas.openxmlformats.org/officeDocument/2006/relationships/font" Target="fonts/RobotoCondensed-regular.fntdata"/><Relationship Id="rId27" Type="http://schemas.openxmlformats.org/officeDocument/2006/relationships/font" Target="fonts/Arv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6.xml"/><Relationship Id="rId33" Type="http://schemas.openxmlformats.org/officeDocument/2006/relationships/font" Target="fonts/RobotoCondensedLight-bold.fntdata"/><Relationship Id="rId10" Type="http://schemas.openxmlformats.org/officeDocument/2006/relationships/slide" Target="slides/slide5.xml"/><Relationship Id="rId32" Type="http://schemas.openxmlformats.org/officeDocument/2006/relationships/font" Target="fonts/RobotoCondensedLight-regular.fntdata"/><Relationship Id="rId13" Type="http://schemas.openxmlformats.org/officeDocument/2006/relationships/slide" Target="slides/slide8.xml"/><Relationship Id="rId35" Type="http://schemas.openxmlformats.org/officeDocument/2006/relationships/font" Target="fonts/RobotoCondensedLight-boldItalic.fntdata"/><Relationship Id="rId12" Type="http://schemas.openxmlformats.org/officeDocument/2006/relationships/slide" Target="slides/slide7.xml"/><Relationship Id="rId34" Type="http://schemas.openxmlformats.org/officeDocument/2006/relationships/font" Target="fonts/RobotoCondensed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0f3825d22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50f3825d2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0f3825d22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50f3825d2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0f3825d22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50f3825d2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7b6c64b0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57b6c64b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7b6c64b01_6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57b6c64b01_6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7b6c64b01_6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57b6c64b01_6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7b6c64b01_6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57b6c64b01_6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0f3825d22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50f3825d2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3517898" y="-7088"/>
              <a:ext cx="5143500" cy="5143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7" cy="6522736"/>
          </a:xfrm>
        </p:grpSpPr>
        <p:sp>
          <p:nvSpPr>
            <p:cNvPr id="15" name="Google Shape;15;p2"/>
            <p:cNvSpPr/>
            <p:nvPr/>
          </p:nvSpPr>
          <p:spPr>
            <a:xfrm>
              <a:off x="-8178042" y="-4493118"/>
              <a:ext cx="12968400" cy="6522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 name="Google Shape;17;p2"/>
          <p:cNvGrpSpPr/>
          <p:nvPr/>
        </p:nvGrpSpPr>
        <p:grpSpPr>
          <a:xfrm>
            <a:off x="3449121" y="4507686"/>
            <a:ext cx="5717599" cy="432996"/>
            <a:chOff x="5582265" y="4646738"/>
            <a:chExt cx="5480828" cy="432996"/>
          </a:xfrm>
        </p:grpSpPr>
        <p:sp>
          <p:nvSpPr>
            <p:cNvPr id="18" name="Google Shape;18;p2"/>
            <p:cNvSpPr/>
            <p:nvPr/>
          </p:nvSpPr>
          <p:spPr>
            <a:xfrm rot="10800000">
              <a:off x="5582265" y="4948334"/>
              <a:ext cx="394200" cy="131400"/>
            </a:xfrm>
            <a:prstGeom prst="triangle">
              <a:avLst>
                <a:gd fmla="val 32425"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7999"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710175"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2" name="Shape 22"/>
        <p:cNvGrpSpPr/>
        <p:nvPr/>
      </p:nvGrpSpPr>
      <p:grpSpPr>
        <a:xfrm>
          <a:off x="0" y="0"/>
          <a:ext cx="0" cy="0"/>
          <a:chOff x="0" y="0"/>
          <a:chExt cx="0" cy="0"/>
        </a:xfrm>
      </p:grpSpPr>
      <p:sp>
        <p:nvSpPr>
          <p:cNvPr id="23" name="Google Shape;23;p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4" name="Google Shape;24;p3"/>
          <p:cNvGrpSpPr/>
          <p:nvPr/>
        </p:nvGrpSpPr>
        <p:grpSpPr>
          <a:xfrm flipH="1" rot="10800000">
            <a:off x="3" y="40"/>
            <a:ext cx="6756168" cy="1327315"/>
            <a:chOff x="-2168138" y="330075"/>
            <a:chExt cx="8650663" cy="1699506"/>
          </a:xfrm>
        </p:grpSpPr>
        <p:sp>
          <p:nvSpPr>
            <p:cNvPr id="25" name="Google Shape;25;p3"/>
            <p:cNvSpPr/>
            <p:nvPr/>
          </p:nvSpPr>
          <p:spPr>
            <a:xfrm>
              <a:off x="-2168138" y="330081"/>
              <a:ext cx="69582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6" name="Google Shape;26;p3"/>
            <p:cNvSpPr/>
            <p:nvPr/>
          </p:nvSpPr>
          <p:spPr>
            <a:xfrm>
              <a:off x="4783025"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7" name="Google Shape;27;p3"/>
          <p:cNvGrpSpPr/>
          <p:nvPr/>
        </p:nvGrpSpPr>
        <p:grpSpPr>
          <a:xfrm flipH="1" rot="10800000">
            <a:off x="-4" y="381007"/>
            <a:ext cx="7072430" cy="771744"/>
            <a:chOff x="-9092084" y="330075"/>
            <a:chExt cx="15574609" cy="1699501"/>
          </a:xfrm>
        </p:grpSpPr>
        <p:sp>
          <p:nvSpPr>
            <p:cNvPr id="28" name="Google Shape;28;p3"/>
            <p:cNvSpPr/>
            <p:nvPr/>
          </p:nvSpPr>
          <p:spPr>
            <a:xfrm>
              <a:off x="-9092084" y="330076"/>
              <a:ext cx="1388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9" name="Google Shape;29;p3"/>
            <p:cNvSpPr/>
            <p:nvPr/>
          </p:nvSpPr>
          <p:spPr>
            <a:xfrm>
              <a:off x="4783025"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30" name="Google Shape;30;p3"/>
          <p:cNvSpPr/>
          <p:nvPr/>
        </p:nvSpPr>
        <p:spPr>
          <a:xfrm rot="10800000">
            <a:off x="6946842" y="4948334"/>
            <a:ext cx="394200" cy="131400"/>
          </a:xfrm>
          <a:prstGeom prst="triangle">
            <a:avLst>
              <a:gd fmla="val 32425" name="adj"/>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3"/>
          <p:cNvGrpSpPr/>
          <p:nvPr/>
        </p:nvGrpSpPr>
        <p:grpSpPr>
          <a:xfrm flipH="1">
            <a:off x="7106450" y="4472723"/>
            <a:ext cx="2040837" cy="670795"/>
            <a:chOff x="1297954" y="330075"/>
            <a:chExt cx="5169293" cy="1699506"/>
          </a:xfrm>
        </p:grpSpPr>
        <p:sp>
          <p:nvSpPr>
            <p:cNvPr id="32" name="Google Shape;32;p3"/>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p3"/>
          <p:cNvGrpSpPr/>
          <p:nvPr/>
        </p:nvGrpSpPr>
        <p:grpSpPr>
          <a:xfrm flipH="1">
            <a:off x="6949809" y="4646738"/>
            <a:ext cx="2199863" cy="304563"/>
            <a:chOff x="-5827153" y="330075"/>
            <a:chExt cx="12276019" cy="1699569"/>
          </a:xfrm>
        </p:grpSpPr>
        <p:sp>
          <p:nvSpPr>
            <p:cNvPr id="35" name="Google Shape;35;p3"/>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8" name="Google Shape;38;p3"/>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39" name="Google Shape;39;p3"/>
          <p:cNvSpPr txBox="1"/>
          <p:nvPr>
            <p:ph idx="2" type="body"/>
          </p:nvPr>
        </p:nvSpPr>
        <p:spPr>
          <a:xfrm>
            <a:off x="3650873" y="1528688"/>
            <a:ext cx="3378300" cy="27243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4"/>
          <p:cNvSpPr/>
          <p:nvPr/>
        </p:nvSpPr>
        <p:spPr>
          <a:xfrm rot="10800000">
            <a:off x="6946842" y="4948334"/>
            <a:ext cx="394200" cy="131400"/>
          </a:xfrm>
          <a:prstGeom prst="triangle">
            <a:avLst>
              <a:gd fmla="val 32425" name="adj"/>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4"/>
          <p:cNvGrpSpPr/>
          <p:nvPr/>
        </p:nvGrpSpPr>
        <p:grpSpPr>
          <a:xfrm flipH="1">
            <a:off x="7106450" y="4472723"/>
            <a:ext cx="2040837" cy="670795"/>
            <a:chOff x="1297954" y="330075"/>
            <a:chExt cx="5169293" cy="1699506"/>
          </a:xfrm>
        </p:grpSpPr>
        <p:sp>
          <p:nvSpPr>
            <p:cNvPr id="44" name="Google Shape;44;p4"/>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4"/>
          <p:cNvGrpSpPr/>
          <p:nvPr/>
        </p:nvGrpSpPr>
        <p:grpSpPr>
          <a:xfrm flipH="1">
            <a:off x="6949809" y="4646738"/>
            <a:ext cx="2199863" cy="304563"/>
            <a:chOff x="-5827153" y="330075"/>
            <a:chExt cx="12276019" cy="1699569"/>
          </a:xfrm>
        </p:grpSpPr>
        <p:sp>
          <p:nvSpPr>
            <p:cNvPr id="47" name="Google Shape;47;p4"/>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4"/>
          <p:cNvSpPr/>
          <p:nvPr/>
        </p:nvSpPr>
        <p:spPr>
          <a:xfrm>
            <a:off x="1797470" y="52630"/>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4"/>
          <p:cNvGrpSpPr/>
          <p:nvPr/>
        </p:nvGrpSpPr>
        <p:grpSpPr>
          <a:xfrm flipH="1" rot="10800000">
            <a:off x="-8775" y="-11153"/>
            <a:ext cx="2040837" cy="670795"/>
            <a:chOff x="1297954" y="330075"/>
            <a:chExt cx="5169293" cy="1699506"/>
          </a:xfrm>
        </p:grpSpPr>
        <p:sp>
          <p:nvSpPr>
            <p:cNvPr id="51" name="Google Shape;51;p4"/>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4"/>
          <p:cNvGrpSpPr/>
          <p:nvPr/>
        </p:nvGrpSpPr>
        <p:grpSpPr>
          <a:xfrm flipH="1" rot="10800000">
            <a:off x="-11160" y="181064"/>
            <a:ext cx="2199863" cy="304563"/>
            <a:chOff x="-5827153" y="330075"/>
            <a:chExt cx="12276019" cy="1699569"/>
          </a:xfrm>
        </p:grpSpPr>
        <p:sp>
          <p:nvSpPr>
            <p:cNvPr id="54" name="Google Shape;54;p4"/>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6" name="Shape 56"/>
        <p:cNvGrpSpPr/>
        <p:nvPr/>
      </p:nvGrpSpPr>
      <p:grpSpPr>
        <a:xfrm>
          <a:off x="0" y="0"/>
          <a:ext cx="0" cy="0"/>
          <a:chOff x="0" y="0"/>
          <a:chExt cx="0" cy="0"/>
        </a:xfrm>
      </p:grpSpPr>
      <p:sp>
        <p:nvSpPr>
          <p:cNvPr id="57" name="Google Shape;57;p5"/>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58" name="Google Shape;58;p5"/>
          <p:cNvGrpSpPr/>
          <p:nvPr/>
        </p:nvGrpSpPr>
        <p:grpSpPr>
          <a:xfrm>
            <a:off x="0" y="-7088"/>
            <a:ext cx="8661398" cy="5150588"/>
            <a:chOff x="0" y="-7088"/>
            <a:chExt cx="8661398" cy="5150588"/>
          </a:xfrm>
        </p:grpSpPr>
        <p:sp>
          <p:nvSpPr>
            <p:cNvPr id="59" name="Google Shape;59;p5"/>
            <p:cNvSpPr/>
            <p:nvPr/>
          </p:nvSpPr>
          <p:spPr>
            <a:xfrm>
              <a:off x="0" y="0"/>
              <a:ext cx="3525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flipH="1" rot="10800000">
              <a:off x="3517898" y="-7088"/>
              <a:ext cx="5143500" cy="5143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1" name="Google Shape;61;p5"/>
          <p:cNvGrpSpPr/>
          <p:nvPr/>
        </p:nvGrpSpPr>
        <p:grpSpPr>
          <a:xfrm flipH="1" rot="10800000">
            <a:off x="-2" y="2924826"/>
            <a:ext cx="6589087" cy="2027268"/>
            <a:chOff x="-9894852" y="-4493254"/>
            <a:chExt cx="21200408" cy="6522740"/>
          </a:xfrm>
        </p:grpSpPr>
        <p:sp>
          <p:nvSpPr>
            <p:cNvPr id="62" name="Google Shape;62;p5"/>
            <p:cNvSpPr/>
            <p:nvPr/>
          </p:nvSpPr>
          <p:spPr>
            <a:xfrm>
              <a:off x="-9894852" y="-4493114"/>
              <a:ext cx="14685300" cy="65226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63" name="Google Shape;63;p5"/>
            <p:cNvSpPr/>
            <p:nvPr/>
          </p:nvSpPr>
          <p:spPr>
            <a:xfrm>
              <a:off x="4782955" y="-4493254"/>
              <a:ext cx="6522600" cy="65226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64" name="Google Shape;64;p5"/>
          <p:cNvSpPr/>
          <p:nvPr/>
        </p:nvSpPr>
        <p:spPr>
          <a:xfrm rot="10800000">
            <a:off x="6946842" y="4948334"/>
            <a:ext cx="394200" cy="131400"/>
          </a:xfrm>
          <a:prstGeom prst="triangle">
            <a:avLst>
              <a:gd fmla="val 32425" name="adj"/>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5"/>
          <p:cNvGrpSpPr/>
          <p:nvPr/>
        </p:nvGrpSpPr>
        <p:grpSpPr>
          <a:xfrm flipH="1">
            <a:off x="7106450" y="4472723"/>
            <a:ext cx="2040837" cy="670795"/>
            <a:chOff x="1297954" y="330075"/>
            <a:chExt cx="5169293" cy="1699506"/>
          </a:xfrm>
        </p:grpSpPr>
        <p:sp>
          <p:nvSpPr>
            <p:cNvPr id="66" name="Google Shape;66;p5"/>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5"/>
          <p:cNvGrpSpPr/>
          <p:nvPr/>
        </p:nvGrpSpPr>
        <p:grpSpPr>
          <a:xfrm flipH="1">
            <a:off x="6949809" y="4646738"/>
            <a:ext cx="2199863" cy="304563"/>
            <a:chOff x="-5827153" y="330075"/>
            <a:chExt cx="12276019" cy="1699569"/>
          </a:xfrm>
        </p:grpSpPr>
        <p:sp>
          <p:nvSpPr>
            <p:cNvPr id="69" name="Google Shape;69;p5"/>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5"/>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2" name="Google Shape;72;p5"/>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rgbClr val="000000"/>
              </a:buClr>
              <a:buSzPts val="2000"/>
              <a:buNone/>
              <a:defRPr sz="2000">
                <a:solidFill>
                  <a:srgbClr val="000000"/>
                </a:solidFill>
              </a:defRPr>
            </a:lvl1pPr>
            <a:lvl2pPr lvl="1" algn="l">
              <a:lnSpc>
                <a:spcPct val="100000"/>
              </a:lnSpc>
              <a:spcBef>
                <a:spcPts val="1000"/>
              </a:spcBef>
              <a:spcAft>
                <a:spcPts val="0"/>
              </a:spcAft>
              <a:buClr>
                <a:srgbClr val="FF9800"/>
              </a:buClr>
              <a:buSzPts val="2000"/>
              <a:buNone/>
              <a:defRPr sz="2000">
                <a:solidFill>
                  <a:srgbClr val="FF9800"/>
                </a:solidFill>
              </a:defRPr>
            </a:lvl2pPr>
            <a:lvl3pPr lvl="2" algn="l">
              <a:lnSpc>
                <a:spcPct val="100000"/>
              </a:lnSpc>
              <a:spcBef>
                <a:spcPts val="1000"/>
              </a:spcBef>
              <a:spcAft>
                <a:spcPts val="0"/>
              </a:spcAft>
              <a:buClr>
                <a:srgbClr val="FF9800"/>
              </a:buClr>
              <a:buSzPts val="2000"/>
              <a:buNone/>
              <a:defRPr sz="2000">
                <a:solidFill>
                  <a:srgbClr val="FF9800"/>
                </a:solidFill>
              </a:defRPr>
            </a:lvl3pPr>
            <a:lvl4pPr lvl="3" algn="l">
              <a:lnSpc>
                <a:spcPct val="100000"/>
              </a:lnSpc>
              <a:spcBef>
                <a:spcPts val="1000"/>
              </a:spcBef>
              <a:spcAft>
                <a:spcPts val="0"/>
              </a:spcAft>
              <a:buClr>
                <a:srgbClr val="FF9800"/>
              </a:buClr>
              <a:buSzPts val="2000"/>
              <a:buNone/>
              <a:defRPr sz="2000">
                <a:solidFill>
                  <a:srgbClr val="FF9800"/>
                </a:solidFill>
              </a:defRPr>
            </a:lvl4pPr>
            <a:lvl5pPr lvl="4" algn="l">
              <a:lnSpc>
                <a:spcPct val="100000"/>
              </a:lnSpc>
              <a:spcBef>
                <a:spcPts val="1000"/>
              </a:spcBef>
              <a:spcAft>
                <a:spcPts val="0"/>
              </a:spcAft>
              <a:buClr>
                <a:srgbClr val="FF9800"/>
              </a:buClr>
              <a:buSzPts val="2000"/>
              <a:buNone/>
              <a:defRPr sz="2000">
                <a:solidFill>
                  <a:srgbClr val="FF9800"/>
                </a:solidFill>
              </a:defRPr>
            </a:lvl5pPr>
            <a:lvl6pPr lvl="5" algn="l">
              <a:lnSpc>
                <a:spcPct val="100000"/>
              </a:lnSpc>
              <a:spcBef>
                <a:spcPts val="1000"/>
              </a:spcBef>
              <a:spcAft>
                <a:spcPts val="0"/>
              </a:spcAft>
              <a:buClr>
                <a:srgbClr val="FF9800"/>
              </a:buClr>
              <a:buSzPts val="2000"/>
              <a:buNone/>
              <a:defRPr sz="2000">
                <a:solidFill>
                  <a:srgbClr val="FF9800"/>
                </a:solidFill>
              </a:defRPr>
            </a:lvl6pPr>
            <a:lvl7pPr lvl="6" algn="l">
              <a:lnSpc>
                <a:spcPct val="100000"/>
              </a:lnSpc>
              <a:spcBef>
                <a:spcPts val="1000"/>
              </a:spcBef>
              <a:spcAft>
                <a:spcPts val="0"/>
              </a:spcAft>
              <a:buClr>
                <a:srgbClr val="FF9800"/>
              </a:buClr>
              <a:buSzPts val="2000"/>
              <a:buNone/>
              <a:defRPr sz="2000">
                <a:solidFill>
                  <a:srgbClr val="FF9800"/>
                </a:solidFill>
              </a:defRPr>
            </a:lvl7pPr>
            <a:lvl8pPr lvl="7" algn="l">
              <a:lnSpc>
                <a:spcPct val="100000"/>
              </a:lnSpc>
              <a:spcBef>
                <a:spcPts val="1000"/>
              </a:spcBef>
              <a:spcAft>
                <a:spcPts val="0"/>
              </a:spcAft>
              <a:buClr>
                <a:srgbClr val="FF9800"/>
              </a:buClr>
              <a:buSzPts val="2000"/>
              <a:buNone/>
              <a:defRPr sz="2000">
                <a:solidFill>
                  <a:srgbClr val="FF9800"/>
                </a:solidFill>
              </a:defRPr>
            </a:lvl8pPr>
            <a:lvl9pPr lvl="8" algn="l">
              <a:lnSpc>
                <a:spcPct val="100000"/>
              </a:lnSpc>
              <a:spcBef>
                <a:spcPts val="1000"/>
              </a:spcBef>
              <a:spcAft>
                <a:spcPts val="1000"/>
              </a:spcAft>
              <a:buClr>
                <a:srgbClr val="FF9800"/>
              </a:buClr>
              <a:buSzPts val="2000"/>
              <a:buNone/>
              <a:defRPr sz="2000">
                <a:solidFill>
                  <a:srgbClr val="FF9800"/>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3" name="Shape 73"/>
        <p:cNvGrpSpPr/>
        <p:nvPr/>
      </p:nvGrpSpPr>
      <p:grpSpPr>
        <a:xfrm>
          <a:off x="0" y="0"/>
          <a:ext cx="0" cy="0"/>
          <a:chOff x="0" y="0"/>
          <a:chExt cx="0" cy="0"/>
        </a:xfrm>
      </p:grpSpPr>
      <p:sp>
        <p:nvSpPr>
          <p:cNvPr id="74" name="Google Shape;74;p6"/>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75" name="Google Shape;75;p6"/>
          <p:cNvGrpSpPr/>
          <p:nvPr/>
        </p:nvGrpSpPr>
        <p:grpSpPr>
          <a:xfrm>
            <a:off x="0" y="-7088"/>
            <a:ext cx="8661398" cy="5150588"/>
            <a:chOff x="0" y="-7088"/>
            <a:chExt cx="8661398" cy="5150588"/>
          </a:xfrm>
        </p:grpSpPr>
        <p:sp>
          <p:nvSpPr>
            <p:cNvPr id="76" name="Google Shape;76;p6"/>
            <p:cNvSpPr/>
            <p:nvPr/>
          </p:nvSpPr>
          <p:spPr>
            <a:xfrm>
              <a:off x="0" y="0"/>
              <a:ext cx="3525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flipH="1" rot="10800000">
              <a:off x="3517898" y="-7088"/>
              <a:ext cx="5143500" cy="5143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78" name="Google Shape;78;p6"/>
          <p:cNvGrpSpPr/>
          <p:nvPr/>
        </p:nvGrpSpPr>
        <p:grpSpPr>
          <a:xfrm flipH="1" rot="10800000">
            <a:off x="1" y="1090763"/>
            <a:ext cx="8847502" cy="2961975"/>
            <a:chOff x="-8178042" y="-4493254"/>
            <a:chExt cx="19483597" cy="6522736"/>
          </a:xfrm>
        </p:grpSpPr>
        <p:sp>
          <p:nvSpPr>
            <p:cNvPr id="79" name="Google Shape;79;p6"/>
            <p:cNvSpPr/>
            <p:nvPr/>
          </p:nvSpPr>
          <p:spPr>
            <a:xfrm>
              <a:off x="-8178042" y="-4493118"/>
              <a:ext cx="12968400" cy="65226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80" name="Google Shape;80;p6"/>
            <p:cNvSpPr/>
            <p:nvPr/>
          </p:nvSpPr>
          <p:spPr>
            <a:xfrm>
              <a:off x="4782955" y="-4493254"/>
              <a:ext cx="6522600" cy="65226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81" name="Google Shape;81;p6"/>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82" name="Google Shape;82;p6"/>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FFFFFF"/>
                </a:solidFill>
                <a:latin typeface="Arial"/>
                <a:ea typeface="Arial"/>
                <a:cs typeface="Arial"/>
                <a:sym typeface="Arial"/>
              </a:rPr>
              <a:t>“</a:t>
            </a:r>
            <a:endParaRPr b="1" i="0" sz="7200" u="none" cap="none" strike="noStrike">
              <a:solidFill>
                <a:srgbClr val="FFFFFF"/>
              </a:solidFill>
              <a:latin typeface="Arial"/>
              <a:ea typeface="Arial"/>
              <a:cs typeface="Arial"/>
              <a:sym typeface="Arial"/>
            </a:endParaRPr>
          </a:p>
        </p:txBody>
      </p:sp>
      <p:grpSp>
        <p:nvGrpSpPr>
          <p:cNvPr id="83" name="Google Shape;83;p6"/>
          <p:cNvGrpSpPr/>
          <p:nvPr/>
        </p:nvGrpSpPr>
        <p:grpSpPr>
          <a:xfrm>
            <a:off x="6946842" y="4472723"/>
            <a:ext cx="2202830" cy="670795"/>
            <a:chOff x="5575242" y="4472723"/>
            <a:chExt cx="2202830" cy="670795"/>
          </a:xfrm>
        </p:grpSpPr>
        <p:sp>
          <p:nvSpPr>
            <p:cNvPr id="84" name="Google Shape;84;p6"/>
            <p:cNvSpPr/>
            <p:nvPr/>
          </p:nvSpPr>
          <p:spPr>
            <a:xfrm rot="10800000">
              <a:off x="5575242" y="4948334"/>
              <a:ext cx="394200" cy="131400"/>
            </a:xfrm>
            <a:prstGeom prst="triangle">
              <a:avLst>
                <a:gd fmla="val 32425" name="adj"/>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6"/>
            <p:cNvGrpSpPr/>
            <p:nvPr/>
          </p:nvGrpSpPr>
          <p:grpSpPr>
            <a:xfrm flipH="1">
              <a:off x="5734850" y="4472723"/>
              <a:ext cx="2040837" cy="670795"/>
              <a:chOff x="1297954" y="330075"/>
              <a:chExt cx="5169293" cy="1699506"/>
            </a:xfrm>
          </p:grpSpPr>
          <p:sp>
            <p:nvSpPr>
              <p:cNvPr id="86" name="Google Shape;86;p6"/>
              <p:cNvSpPr/>
              <p:nvPr/>
            </p:nvSpPr>
            <p:spPr>
              <a:xfrm>
                <a:off x="1297954" y="330081"/>
                <a:ext cx="3476700" cy="1699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4767747" y="330075"/>
                <a:ext cx="1699500" cy="1699500"/>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6"/>
            <p:cNvGrpSpPr/>
            <p:nvPr/>
          </p:nvGrpSpPr>
          <p:grpSpPr>
            <a:xfrm flipH="1">
              <a:off x="5578209" y="4646738"/>
              <a:ext cx="2199863" cy="304563"/>
              <a:chOff x="-5827153" y="330075"/>
              <a:chExt cx="12276019" cy="1699569"/>
            </a:xfrm>
          </p:grpSpPr>
          <p:sp>
            <p:nvSpPr>
              <p:cNvPr id="89" name="Google Shape;89;p6"/>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1" name="Shape 91"/>
        <p:cNvGrpSpPr/>
        <p:nvPr/>
      </p:nvGrpSpPr>
      <p:grpSpPr>
        <a:xfrm>
          <a:off x="0" y="0"/>
          <a:ext cx="0" cy="0"/>
          <a:chOff x="0" y="0"/>
          <a:chExt cx="0" cy="0"/>
        </a:xfrm>
      </p:grpSpPr>
      <p:sp>
        <p:nvSpPr>
          <p:cNvPr id="92" name="Google Shape;92;p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93" name="Google Shape;93;p7"/>
          <p:cNvGrpSpPr/>
          <p:nvPr/>
        </p:nvGrpSpPr>
        <p:grpSpPr>
          <a:xfrm flipH="1" rot="10800000">
            <a:off x="3" y="40"/>
            <a:ext cx="6756168" cy="1327315"/>
            <a:chOff x="-2168138" y="330075"/>
            <a:chExt cx="8650663" cy="1699506"/>
          </a:xfrm>
        </p:grpSpPr>
        <p:sp>
          <p:nvSpPr>
            <p:cNvPr id="94" name="Google Shape;94;p7"/>
            <p:cNvSpPr/>
            <p:nvPr/>
          </p:nvSpPr>
          <p:spPr>
            <a:xfrm>
              <a:off x="-2168138" y="330081"/>
              <a:ext cx="69582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95" name="Google Shape;95;p7"/>
            <p:cNvSpPr/>
            <p:nvPr/>
          </p:nvSpPr>
          <p:spPr>
            <a:xfrm>
              <a:off x="4783025"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96" name="Google Shape;96;p7"/>
          <p:cNvGrpSpPr/>
          <p:nvPr/>
        </p:nvGrpSpPr>
        <p:grpSpPr>
          <a:xfrm flipH="1" rot="10800000">
            <a:off x="-4" y="381007"/>
            <a:ext cx="7072430" cy="771744"/>
            <a:chOff x="-9092084" y="330075"/>
            <a:chExt cx="15574609" cy="1699501"/>
          </a:xfrm>
        </p:grpSpPr>
        <p:sp>
          <p:nvSpPr>
            <p:cNvPr id="97" name="Google Shape;97;p7"/>
            <p:cNvSpPr/>
            <p:nvPr/>
          </p:nvSpPr>
          <p:spPr>
            <a:xfrm>
              <a:off x="-9092084" y="330076"/>
              <a:ext cx="1388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98" name="Google Shape;98;p7"/>
            <p:cNvSpPr/>
            <p:nvPr/>
          </p:nvSpPr>
          <p:spPr>
            <a:xfrm>
              <a:off x="4783025"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99" name="Google Shape;99;p7"/>
          <p:cNvSpPr/>
          <p:nvPr/>
        </p:nvSpPr>
        <p:spPr>
          <a:xfrm rot="10800000">
            <a:off x="6946842" y="4948334"/>
            <a:ext cx="394200" cy="131400"/>
          </a:xfrm>
          <a:prstGeom prst="triangle">
            <a:avLst>
              <a:gd fmla="val 32425" name="adj"/>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7"/>
          <p:cNvGrpSpPr/>
          <p:nvPr/>
        </p:nvGrpSpPr>
        <p:grpSpPr>
          <a:xfrm flipH="1">
            <a:off x="7106450" y="4472723"/>
            <a:ext cx="2040837" cy="670795"/>
            <a:chOff x="1297954" y="330075"/>
            <a:chExt cx="5169293" cy="1699506"/>
          </a:xfrm>
        </p:grpSpPr>
        <p:sp>
          <p:nvSpPr>
            <p:cNvPr id="101" name="Google Shape;101;p7"/>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7"/>
          <p:cNvGrpSpPr/>
          <p:nvPr/>
        </p:nvGrpSpPr>
        <p:grpSpPr>
          <a:xfrm flipH="1">
            <a:off x="6949809" y="4646738"/>
            <a:ext cx="2199863" cy="304563"/>
            <a:chOff x="-5827153" y="330075"/>
            <a:chExt cx="12276019" cy="1699569"/>
          </a:xfrm>
        </p:grpSpPr>
        <p:sp>
          <p:nvSpPr>
            <p:cNvPr id="104" name="Google Shape;104;p7"/>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07" name="Google Shape;107;p7"/>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8" name="Shape 108"/>
        <p:cNvGrpSpPr/>
        <p:nvPr/>
      </p:nvGrpSpPr>
      <p:grpSpPr>
        <a:xfrm>
          <a:off x="0" y="0"/>
          <a:ext cx="0" cy="0"/>
          <a:chOff x="0" y="0"/>
          <a:chExt cx="0" cy="0"/>
        </a:xfrm>
      </p:grpSpPr>
      <p:sp>
        <p:nvSpPr>
          <p:cNvPr id="109" name="Google Shape;109;p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0" name="Google Shape;110;p8"/>
          <p:cNvGrpSpPr/>
          <p:nvPr/>
        </p:nvGrpSpPr>
        <p:grpSpPr>
          <a:xfrm flipH="1" rot="10800000">
            <a:off x="3" y="40"/>
            <a:ext cx="6756168" cy="1327315"/>
            <a:chOff x="-2168138" y="330075"/>
            <a:chExt cx="8650663" cy="1699506"/>
          </a:xfrm>
        </p:grpSpPr>
        <p:sp>
          <p:nvSpPr>
            <p:cNvPr id="111" name="Google Shape;111;p8"/>
            <p:cNvSpPr/>
            <p:nvPr/>
          </p:nvSpPr>
          <p:spPr>
            <a:xfrm>
              <a:off x="-2168138" y="330081"/>
              <a:ext cx="69582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2" name="Google Shape;112;p8"/>
            <p:cNvSpPr/>
            <p:nvPr/>
          </p:nvSpPr>
          <p:spPr>
            <a:xfrm>
              <a:off x="4783025"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3" name="Google Shape;113;p8"/>
          <p:cNvGrpSpPr/>
          <p:nvPr/>
        </p:nvGrpSpPr>
        <p:grpSpPr>
          <a:xfrm flipH="1" rot="10800000">
            <a:off x="-4" y="381007"/>
            <a:ext cx="7072430" cy="771744"/>
            <a:chOff x="-9092084" y="330075"/>
            <a:chExt cx="15574609" cy="1699501"/>
          </a:xfrm>
        </p:grpSpPr>
        <p:sp>
          <p:nvSpPr>
            <p:cNvPr id="114" name="Google Shape;114;p8"/>
            <p:cNvSpPr/>
            <p:nvPr/>
          </p:nvSpPr>
          <p:spPr>
            <a:xfrm>
              <a:off x="-9092084" y="330076"/>
              <a:ext cx="1388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5" name="Google Shape;115;p8"/>
            <p:cNvSpPr/>
            <p:nvPr/>
          </p:nvSpPr>
          <p:spPr>
            <a:xfrm>
              <a:off x="4783025"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16" name="Google Shape;116;p8"/>
          <p:cNvSpPr/>
          <p:nvPr/>
        </p:nvSpPr>
        <p:spPr>
          <a:xfrm rot="10800000">
            <a:off x="6946842" y="4948334"/>
            <a:ext cx="394200" cy="131400"/>
          </a:xfrm>
          <a:prstGeom prst="triangle">
            <a:avLst>
              <a:gd fmla="val 32425" name="adj"/>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8"/>
          <p:cNvGrpSpPr/>
          <p:nvPr/>
        </p:nvGrpSpPr>
        <p:grpSpPr>
          <a:xfrm flipH="1">
            <a:off x="7106450" y="4472723"/>
            <a:ext cx="2040837" cy="670795"/>
            <a:chOff x="1297954" y="330075"/>
            <a:chExt cx="5169293" cy="1699506"/>
          </a:xfrm>
        </p:grpSpPr>
        <p:sp>
          <p:nvSpPr>
            <p:cNvPr id="118" name="Google Shape;118;p8"/>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8"/>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8"/>
          <p:cNvGrpSpPr/>
          <p:nvPr/>
        </p:nvGrpSpPr>
        <p:grpSpPr>
          <a:xfrm flipH="1">
            <a:off x="6949809" y="4646738"/>
            <a:ext cx="2199863" cy="304563"/>
            <a:chOff x="-5827153" y="330075"/>
            <a:chExt cx="12276019" cy="1699569"/>
          </a:xfrm>
        </p:grpSpPr>
        <p:sp>
          <p:nvSpPr>
            <p:cNvPr id="121" name="Google Shape;121;p8"/>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8"/>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24" name="Google Shape;124;p8"/>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25" name="Google Shape;125;p8"/>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26" name="Google Shape;126;p8"/>
          <p:cNvSpPr txBox="1"/>
          <p:nvPr>
            <p:ph idx="3" type="body"/>
          </p:nvPr>
        </p:nvSpPr>
        <p:spPr>
          <a:xfrm>
            <a:off x="5464450" y="1545076"/>
            <a:ext cx="2247900" cy="27099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7" name="Shape 127"/>
        <p:cNvGrpSpPr/>
        <p:nvPr/>
      </p:nvGrpSpPr>
      <p:grpSpPr>
        <a:xfrm>
          <a:off x="0" y="0"/>
          <a:ext cx="0" cy="0"/>
          <a:chOff x="0" y="0"/>
          <a:chExt cx="0" cy="0"/>
        </a:xfrm>
      </p:grpSpPr>
      <p:sp>
        <p:nvSpPr>
          <p:cNvPr id="128" name="Google Shape;128;p9"/>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9" name="Google Shape;129;p9"/>
          <p:cNvGrpSpPr/>
          <p:nvPr/>
        </p:nvGrpSpPr>
        <p:grpSpPr>
          <a:xfrm flipH="1" rot="10800000">
            <a:off x="3" y="40"/>
            <a:ext cx="6756168" cy="1327315"/>
            <a:chOff x="-2168138" y="330075"/>
            <a:chExt cx="8650663" cy="1699506"/>
          </a:xfrm>
        </p:grpSpPr>
        <p:sp>
          <p:nvSpPr>
            <p:cNvPr id="130" name="Google Shape;130;p9"/>
            <p:cNvSpPr/>
            <p:nvPr/>
          </p:nvSpPr>
          <p:spPr>
            <a:xfrm>
              <a:off x="-2168138" y="330081"/>
              <a:ext cx="69582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31" name="Google Shape;131;p9"/>
            <p:cNvSpPr/>
            <p:nvPr/>
          </p:nvSpPr>
          <p:spPr>
            <a:xfrm>
              <a:off x="4783025"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32" name="Google Shape;132;p9"/>
          <p:cNvGrpSpPr/>
          <p:nvPr/>
        </p:nvGrpSpPr>
        <p:grpSpPr>
          <a:xfrm flipH="1" rot="10800000">
            <a:off x="-4" y="381007"/>
            <a:ext cx="7072430" cy="771744"/>
            <a:chOff x="-9092084" y="330075"/>
            <a:chExt cx="15574609" cy="1699501"/>
          </a:xfrm>
        </p:grpSpPr>
        <p:sp>
          <p:nvSpPr>
            <p:cNvPr id="133" name="Google Shape;133;p9"/>
            <p:cNvSpPr/>
            <p:nvPr/>
          </p:nvSpPr>
          <p:spPr>
            <a:xfrm>
              <a:off x="-9092084" y="330076"/>
              <a:ext cx="1388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34" name="Google Shape;134;p9"/>
            <p:cNvSpPr/>
            <p:nvPr/>
          </p:nvSpPr>
          <p:spPr>
            <a:xfrm>
              <a:off x="4783025"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35" name="Google Shape;135;p9"/>
          <p:cNvSpPr/>
          <p:nvPr/>
        </p:nvSpPr>
        <p:spPr>
          <a:xfrm rot="10800000">
            <a:off x="69468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9"/>
          <p:cNvGrpSpPr/>
          <p:nvPr/>
        </p:nvGrpSpPr>
        <p:grpSpPr>
          <a:xfrm flipH="1">
            <a:off x="7106450" y="4472723"/>
            <a:ext cx="2040837" cy="670795"/>
            <a:chOff x="1297954" y="330075"/>
            <a:chExt cx="5169293" cy="1699506"/>
          </a:xfrm>
        </p:grpSpPr>
        <p:sp>
          <p:nvSpPr>
            <p:cNvPr id="137" name="Google Shape;137;p9"/>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9"/>
          <p:cNvGrpSpPr/>
          <p:nvPr/>
        </p:nvGrpSpPr>
        <p:grpSpPr>
          <a:xfrm flipH="1">
            <a:off x="6949809" y="4646738"/>
            <a:ext cx="2199863" cy="304563"/>
            <a:chOff x="-5827153" y="330075"/>
            <a:chExt cx="12276019" cy="1699569"/>
          </a:xfrm>
        </p:grpSpPr>
        <p:sp>
          <p:nvSpPr>
            <p:cNvPr id="140" name="Google Shape;140;p9"/>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9"/>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9"/>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3" name="Shape 143"/>
        <p:cNvGrpSpPr/>
        <p:nvPr/>
      </p:nvGrpSpPr>
      <p:grpSpPr>
        <a:xfrm>
          <a:off x="0" y="0"/>
          <a:ext cx="0" cy="0"/>
          <a:chOff x="0" y="0"/>
          <a:chExt cx="0" cy="0"/>
        </a:xfrm>
      </p:grpSpPr>
      <p:sp>
        <p:nvSpPr>
          <p:cNvPr id="144" name="Google Shape;144;p10"/>
          <p:cNvSpPr/>
          <p:nvPr/>
        </p:nvSpPr>
        <p:spPr>
          <a:xfrm rot="10800000">
            <a:off x="2466138" y="4948334"/>
            <a:ext cx="394200" cy="131400"/>
          </a:xfrm>
          <a:prstGeom prst="triangle">
            <a:avLst>
              <a:gd fmla="val 32425" name="adj"/>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10"/>
          <p:cNvGrpSpPr/>
          <p:nvPr/>
        </p:nvGrpSpPr>
        <p:grpSpPr>
          <a:xfrm flipH="1">
            <a:off x="2625746" y="4472723"/>
            <a:ext cx="6527217" cy="670795"/>
            <a:chOff x="-10101302" y="330075"/>
            <a:chExt cx="16532972" cy="1699506"/>
          </a:xfrm>
        </p:grpSpPr>
        <p:sp>
          <p:nvSpPr>
            <p:cNvPr id="146" name="Google Shape;146;p10"/>
            <p:cNvSpPr/>
            <p:nvPr/>
          </p:nvSpPr>
          <p:spPr>
            <a:xfrm>
              <a:off x="-10101302" y="330081"/>
              <a:ext cx="148464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0"/>
            <p:cNvSpPr/>
            <p:nvPr/>
          </p:nvSpPr>
          <p:spPr>
            <a:xfrm>
              <a:off x="4732169"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0"/>
          <p:cNvGrpSpPr/>
          <p:nvPr/>
        </p:nvGrpSpPr>
        <p:grpSpPr>
          <a:xfrm flipH="1">
            <a:off x="2469105" y="4646738"/>
            <a:ext cx="6682918" cy="304563"/>
            <a:chOff x="-30922587" y="330075"/>
            <a:chExt cx="37293072" cy="1699569"/>
          </a:xfrm>
        </p:grpSpPr>
        <p:sp>
          <p:nvSpPr>
            <p:cNvPr id="149" name="Google Shape;149;p10"/>
            <p:cNvSpPr/>
            <p:nvPr/>
          </p:nvSpPr>
          <p:spPr>
            <a:xfrm>
              <a:off x="-30922587" y="330144"/>
              <a:ext cx="35588101"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p:nvPr/>
          </p:nvSpPr>
          <p:spPr>
            <a:xfrm>
              <a:off x="4670984"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10"/>
          <p:cNvSpPr txBox="1"/>
          <p:nvPr>
            <p:ph idx="1" type="body"/>
          </p:nvPr>
        </p:nvSpPr>
        <p:spPr>
          <a:xfrm>
            <a:off x="2759000" y="4636500"/>
            <a:ext cx="6004200" cy="3156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Clr>
                <a:srgbClr val="FFFFFF"/>
              </a:buClr>
              <a:buSzPts val="1300"/>
              <a:buNone/>
              <a:defRPr sz="1300">
                <a:solidFill>
                  <a:srgbClr val="FFFFFF"/>
                </a:solidFill>
              </a:defRPr>
            </a:lvl1pPr>
          </a:lstStyle>
          <a:p/>
        </p:txBody>
      </p:sp>
      <p:sp>
        <p:nvSpPr>
          <p:cNvPr id="152" name="Google Shape;152;p10"/>
          <p:cNvSpPr/>
          <p:nvPr/>
        </p:nvSpPr>
        <p:spPr>
          <a:xfrm>
            <a:off x="1797470" y="52630"/>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10"/>
          <p:cNvGrpSpPr/>
          <p:nvPr/>
        </p:nvGrpSpPr>
        <p:grpSpPr>
          <a:xfrm flipH="1" rot="10800000">
            <a:off x="-8775" y="-11153"/>
            <a:ext cx="2040837" cy="670795"/>
            <a:chOff x="1297954" y="330075"/>
            <a:chExt cx="5169293" cy="1699506"/>
          </a:xfrm>
        </p:grpSpPr>
        <p:sp>
          <p:nvSpPr>
            <p:cNvPr id="154" name="Google Shape;154;p10"/>
            <p:cNvSpPr/>
            <p:nvPr/>
          </p:nvSpPr>
          <p:spPr>
            <a:xfrm>
              <a:off x="1297954" y="330081"/>
              <a:ext cx="3476700" cy="1699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4767747" y="330075"/>
              <a:ext cx="1699500" cy="1699500"/>
            </a:xfrm>
            <a:prstGeom prst="rtTriangl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0"/>
          <p:cNvGrpSpPr/>
          <p:nvPr/>
        </p:nvGrpSpPr>
        <p:grpSpPr>
          <a:xfrm flipH="1" rot="10800000">
            <a:off x="-11160" y="181064"/>
            <a:ext cx="2199863" cy="304563"/>
            <a:chOff x="-5827153" y="330075"/>
            <a:chExt cx="12276019" cy="1699569"/>
          </a:xfrm>
        </p:grpSpPr>
        <p:sp>
          <p:nvSpPr>
            <p:cNvPr id="157" name="Google Shape;157;p10"/>
            <p:cNvSpPr/>
            <p:nvPr/>
          </p:nvSpPr>
          <p:spPr>
            <a:xfrm>
              <a:off x="-5827153" y="330144"/>
              <a:ext cx="10612200" cy="1699500"/>
            </a:xfrm>
            <a:prstGeom prst="rect">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4749366" y="330075"/>
              <a:ext cx="1699500" cy="1699500"/>
            </a:xfrm>
            <a:prstGeom prst="rtTriangle">
              <a:avLst/>
            </a:prstGeom>
            <a:solidFill>
              <a:srgbClr val="D00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lvl="1"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2pPr>
            <a:lvl3pPr lvl="2"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3pPr>
            <a:lvl4pPr lvl="3"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4pPr>
            <a:lvl5pPr lvl="4"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5pPr>
            <a:lvl6pPr lvl="5"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6pPr>
            <a:lvl7pPr lvl="6"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7pPr>
            <a:lvl8pPr lvl="7"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8pPr>
            <a:lvl9pPr lvl="8"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lstStyle>
            <a:lvl1pPr indent="-381000" lvl="0" marL="457200" marR="0" rtl="0" algn="l">
              <a:lnSpc>
                <a:spcPct val="100000"/>
              </a:lnSpc>
              <a:spcBef>
                <a:spcPts val="6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1"/>
          <p:cNvPicPr preferRelativeResize="0"/>
          <p:nvPr/>
        </p:nvPicPr>
        <p:blipFill rotWithShape="1">
          <a:blip r:embed="rId3">
            <a:alphaModFix/>
          </a:blip>
          <a:srcRect b="0" l="0" r="0" t="0"/>
          <a:stretch/>
        </p:blipFill>
        <p:spPr>
          <a:xfrm>
            <a:off x="845650" y="1862150"/>
            <a:ext cx="5234625" cy="1749900"/>
          </a:xfrm>
          <a:prstGeom prst="rect">
            <a:avLst/>
          </a:prstGeom>
          <a:noFill/>
          <a:ln>
            <a:noFill/>
          </a:ln>
        </p:spPr>
      </p:pic>
      <p:sp>
        <p:nvSpPr>
          <p:cNvPr id="164" name="Google Shape;164;p11"/>
          <p:cNvSpPr txBox="1"/>
          <p:nvPr/>
        </p:nvSpPr>
        <p:spPr>
          <a:xfrm>
            <a:off x="801300" y="1296225"/>
            <a:ext cx="2067900" cy="978000"/>
          </a:xfrm>
          <a:prstGeom prst="rect">
            <a:avLst/>
          </a:prstGeom>
          <a:noFill/>
          <a:ln>
            <a:noFill/>
          </a:ln>
          <a:effectLst>
            <a:outerShdw blurRad="1428750" rotWithShape="0" algn="bl" dir="5400000" dist="19050">
              <a:srgbClr val="FFFFFF">
                <a:alpha val="62745"/>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1" lang="en" sz="4800" u="none" cap="none" strike="noStrike">
                <a:solidFill>
                  <a:srgbClr val="FFFFFF"/>
                </a:solidFill>
                <a:latin typeface="Roboto Condensed Light"/>
                <a:ea typeface="Roboto Condensed Light"/>
                <a:cs typeface="Roboto Condensed Light"/>
                <a:sym typeface="Roboto Condensed Light"/>
              </a:rPr>
              <a:t>Electric</a:t>
            </a:r>
            <a:endParaRPr b="0" i="1" sz="4800" u="none" cap="none" strike="noStrike">
              <a:solidFill>
                <a:srgbClr val="FFFFFF"/>
              </a:solidFill>
              <a:latin typeface="Roboto Condensed Light"/>
              <a:ea typeface="Roboto Condensed Light"/>
              <a:cs typeface="Roboto Condensed Light"/>
              <a:sym typeface="Roboto Condensed Light"/>
            </a:endParaRPr>
          </a:p>
        </p:txBody>
      </p:sp>
      <p:sp>
        <p:nvSpPr>
          <p:cNvPr id="165" name="Google Shape;165;p11"/>
          <p:cNvSpPr txBox="1"/>
          <p:nvPr/>
        </p:nvSpPr>
        <p:spPr>
          <a:xfrm>
            <a:off x="3912125" y="4423975"/>
            <a:ext cx="5367300" cy="39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Condensed Light"/>
                <a:ea typeface="Roboto Condensed Light"/>
                <a:cs typeface="Roboto Condensed Light"/>
                <a:sym typeface="Roboto Condensed Light"/>
              </a:rPr>
              <a:t>CSUN FSAE 2018 - 2019</a:t>
            </a:r>
            <a:endParaRPr b="0" i="0" sz="1800" u="none" cap="none" strike="noStrike">
              <a:solidFill>
                <a:srgbClr val="FFFFFF"/>
              </a:solidFill>
              <a:latin typeface="Roboto Condensed Light"/>
              <a:ea typeface="Roboto Condensed Light"/>
              <a:cs typeface="Roboto Condensed Light"/>
              <a:sym typeface="Roboto Condensed Light"/>
            </a:endParaRPr>
          </a:p>
        </p:txBody>
      </p:sp>
      <p:pic>
        <p:nvPicPr>
          <p:cNvPr id="166" name="Google Shape;166;p11"/>
          <p:cNvPicPr preferRelativeResize="0"/>
          <p:nvPr/>
        </p:nvPicPr>
        <p:blipFill rotWithShape="1">
          <a:blip r:embed="rId4">
            <a:alphaModFix/>
          </a:blip>
          <a:srcRect b="0" l="0" r="-4427" t="0"/>
          <a:stretch/>
        </p:blipFill>
        <p:spPr>
          <a:xfrm>
            <a:off x="6184300" y="2274225"/>
            <a:ext cx="2788300" cy="2002601"/>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Models of Data Validation</a:t>
            </a:r>
            <a:endParaRPr/>
          </a:p>
        </p:txBody>
      </p:sp>
      <p:pic>
        <p:nvPicPr>
          <p:cNvPr id="243" name="Google Shape;243;p20"/>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244" name="Google Shape;244;p20"/>
          <p:cNvSpPr txBox="1"/>
          <p:nvPr/>
        </p:nvSpPr>
        <p:spPr>
          <a:xfrm>
            <a:off x="808050" y="1524600"/>
            <a:ext cx="7527900" cy="2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Condensed Light"/>
                <a:ea typeface="Roboto Condensed Light"/>
                <a:cs typeface="Roboto Condensed Light"/>
                <a:sym typeface="Roboto Condensed Light"/>
              </a:rPr>
              <a:t>Type 2: Spot Checking</a:t>
            </a:r>
            <a:endParaRPr sz="24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4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Validation in this case includes inspection of the image or other data object for errors (like missing lines) not specified in the label parameters, verification that the target shown/apparent geometry matches that specified in the labels, verification that the product is viewable using the specified software tools, and a general check for any problems that might not have been anticipated in the automated validation procedure.</a:t>
            </a:r>
            <a:endParaRPr sz="1800">
              <a:latin typeface="Roboto Condensed Light"/>
              <a:ea typeface="Roboto Condensed Light"/>
              <a:cs typeface="Roboto Condensed Light"/>
              <a:sym typeface="Roboto Condensed Light"/>
            </a:endParaRPr>
          </a:p>
        </p:txBody>
      </p:sp>
      <p:sp>
        <p:nvSpPr>
          <p:cNvPr id="245" name="Google Shape;245;p20"/>
          <p:cNvSpPr txBox="1"/>
          <p:nvPr/>
        </p:nvSpPr>
        <p:spPr>
          <a:xfrm>
            <a:off x="400000" y="4374725"/>
            <a:ext cx="63420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33333"/>
                </a:solidFill>
                <a:highlight>
                  <a:srgbClr val="FFFFFF"/>
                </a:highlight>
                <a:latin typeface="Roboto"/>
                <a:ea typeface="Roboto"/>
                <a:cs typeface="Roboto"/>
                <a:sym typeface="Roboto"/>
              </a:rPr>
              <a:t>“Data Validation.” </a:t>
            </a:r>
            <a:r>
              <a:rPr i="1" lang="en" sz="900">
                <a:solidFill>
                  <a:srgbClr val="333333"/>
                </a:solidFill>
                <a:highlight>
                  <a:srgbClr val="FFFFFF"/>
                </a:highlight>
                <a:latin typeface="Roboto"/>
                <a:ea typeface="Roboto"/>
                <a:cs typeface="Roboto"/>
                <a:sym typeface="Roboto"/>
              </a:rPr>
              <a:t>Data Validation</a:t>
            </a:r>
            <a:r>
              <a:rPr lang="en" sz="900">
                <a:solidFill>
                  <a:srgbClr val="333333"/>
                </a:solidFill>
                <a:highlight>
                  <a:srgbClr val="FFFFFF"/>
                </a:highlight>
                <a:latin typeface="Roboto"/>
                <a:ea typeface="Roboto"/>
                <a:cs typeface="Roboto"/>
                <a:sym typeface="Roboto"/>
              </a:rPr>
              <a:t>, Washington University in St.Louis, 2019, an.rsl.wustl.edu/msl/mslbrowser/help/Content/About%20the%20data/Data%20processing/Data%20validation.htm.</a:t>
            </a:r>
            <a:endParaRPr>
              <a:latin typeface="Roboto Condensed Light"/>
              <a:ea typeface="Roboto Condensed Light"/>
              <a:cs typeface="Roboto Condensed Light"/>
              <a:sym typeface="Roboto Condense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21"/>
          <p:cNvPicPr preferRelativeResize="0"/>
          <p:nvPr/>
        </p:nvPicPr>
        <p:blipFill rotWithShape="1">
          <a:blip r:embed="rId3">
            <a:alphaModFix/>
          </a:blip>
          <a:srcRect b="2947" l="17597" r="24592" t="29136"/>
          <a:stretch/>
        </p:blipFill>
        <p:spPr>
          <a:xfrm>
            <a:off x="1090975" y="708925"/>
            <a:ext cx="6598600" cy="4358425"/>
          </a:xfrm>
          <a:prstGeom prst="rect">
            <a:avLst/>
          </a:prstGeom>
          <a:noFill/>
          <a:ln>
            <a:noFill/>
          </a:ln>
        </p:spPr>
      </p:pic>
      <p:sp>
        <p:nvSpPr>
          <p:cNvPr id="251" name="Google Shape;251;p21"/>
          <p:cNvSpPr txBox="1"/>
          <p:nvPr/>
        </p:nvSpPr>
        <p:spPr>
          <a:xfrm>
            <a:off x="7952400" y="827400"/>
            <a:ext cx="1024200" cy="3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33333"/>
                </a:solidFill>
                <a:highlight>
                  <a:srgbClr val="FFFFFF"/>
                </a:highlight>
                <a:latin typeface="Roboto"/>
                <a:ea typeface="Roboto"/>
                <a:cs typeface="Roboto"/>
                <a:sym typeface="Roboto"/>
              </a:rPr>
              <a:t>Bielak, LeRon E. “DATA VALIDATION AND VERIFICATION ASSESSMENT MATRIX .” </a:t>
            </a:r>
            <a:r>
              <a:rPr i="1" lang="en" sz="900">
                <a:solidFill>
                  <a:srgbClr val="333333"/>
                </a:solidFill>
                <a:highlight>
                  <a:srgbClr val="FFFFFF"/>
                </a:highlight>
                <a:latin typeface="Roboto"/>
                <a:ea typeface="Roboto"/>
                <a:cs typeface="Roboto"/>
                <a:sym typeface="Roboto"/>
              </a:rPr>
              <a:t>University of North Texas Library</a:t>
            </a:r>
            <a:r>
              <a:rPr lang="en" sz="900">
                <a:solidFill>
                  <a:srgbClr val="333333"/>
                </a:solidFill>
                <a:highlight>
                  <a:srgbClr val="FFFFFF"/>
                </a:highlight>
                <a:latin typeface="Roboto"/>
                <a:ea typeface="Roboto"/>
                <a:cs typeface="Roboto"/>
                <a:sym typeface="Roboto"/>
              </a:rPr>
              <a:t>, University of North Texas , 2003, cybercemetery.unt.edu/archive/oilspill/20121017173540/http://www.fws.gov/Planning/Documents/Validation/DOI_Performance_Data_V&amp;V_Guide_Jan03.pdf.</a:t>
            </a:r>
            <a:endParaRPr>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More about</a:t>
            </a:r>
            <a:r>
              <a:rPr lang="en"/>
              <a:t> Data Validation</a:t>
            </a:r>
            <a:endParaRPr/>
          </a:p>
        </p:txBody>
      </p:sp>
      <p:pic>
        <p:nvPicPr>
          <p:cNvPr id="257" name="Google Shape;257;p22"/>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258" name="Google Shape;258;p22"/>
          <p:cNvSpPr txBox="1"/>
          <p:nvPr/>
        </p:nvSpPr>
        <p:spPr>
          <a:xfrm>
            <a:off x="808050" y="1620375"/>
            <a:ext cx="7375500" cy="2158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Condensed Light"/>
              <a:buChar char="●"/>
            </a:pPr>
            <a:r>
              <a:rPr lang="en" sz="2400">
                <a:latin typeface="Roboto Condensed Light"/>
                <a:ea typeface="Roboto Condensed Light"/>
                <a:cs typeface="Roboto Condensed Light"/>
                <a:sym typeface="Roboto Condensed Light"/>
              </a:rPr>
              <a:t>Data analysts agree that their biggest challenges are data quality, validating assumptions, and understanding anomalies and errors throughout the process. These challenges are not about the correctness of their code but rather the validation of data analysts’ assumptions about their data and subsequent analytics.</a:t>
            </a:r>
            <a:endParaRPr sz="2400">
              <a:latin typeface="Roboto Condensed Light"/>
              <a:ea typeface="Roboto Condensed Light"/>
              <a:cs typeface="Roboto Condensed Light"/>
              <a:sym typeface="Roboto Condensed Light"/>
            </a:endParaRPr>
          </a:p>
        </p:txBody>
      </p:sp>
      <p:sp>
        <p:nvSpPr>
          <p:cNvPr id="259" name="Google Shape;259;p22"/>
          <p:cNvSpPr txBox="1"/>
          <p:nvPr/>
        </p:nvSpPr>
        <p:spPr>
          <a:xfrm>
            <a:off x="400000" y="4374725"/>
            <a:ext cx="63420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333333"/>
                </a:solidFill>
                <a:highlight>
                  <a:srgbClr val="FFFFFF"/>
                </a:highlight>
                <a:latin typeface="Roboto"/>
                <a:ea typeface="Roboto"/>
                <a:cs typeface="Roboto"/>
                <a:sym typeface="Roboto"/>
              </a:rPr>
              <a:t>Data Validation for Large-Scale Analytics Building Tools to Support Data Sampling and Visualization</a:t>
            </a:r>
            <a:r>
              <a:rPr lang="en" sz="900">
                <a:solidFill>
                  <a:srgbClr val="333333"/>
                </a:solidFill>
                <a:highlight>
                  <a:srgbClr val="FFFFFF"/>
                </a:highlight>
                <a:latin typeface="Roboto"/>
                <a:ea typeface="Roboto"/>
                <a:cs typeface="Roboto"/>
                <a:sym typeface="Roboto"/>
              </a:rPr>
              <a:t>. Carnegie Mellon University, 2016, resources.sei.cmu.edu/asset_files/Poster/2016_020_001_484284.pdf.</a:t>
            </a:r>
            <a:endParaRPr sz="9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Areas to be Explored </a:t>
            </a:r>
            <a:endParaRPr/>
          </a:p>
        </p:txBody>
      </p:sp>
      <p:pic>
        <p:nvPicPr>
          <p:cNvPr id="265" name="Google Shape;265;p23"/>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266" name="Google Shape;266;p23"/>
          <p:cNvSpPr txBox="1"/>
          <p:nvPr/>
        </p:nvSpPr>
        <p:spPr>
          <a:xfrm>
            <a:off x="814275" y="1532250"/>
            <a:ext cx="7375500" cy="2610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Condensed Light"/>
              <a:buChar char="●"/>
            </a:pPr>
            <a:r>
              <a:rPr lang="en" sz="2400">
                <a:latin typeface="Roboto Condensed Light"/>
                <a:ea typeface="Roboto Condensed Light"/>
                <a:cs typeface="Roboto Condensed Light"/>
                <a:sym typeface="Roboto Condensed Light"/>
              </a:rPr>
              <a:t>Valid data will allow us to conduct research in areas such as impact recognition or active aerodynamics</a:t>
            </a:r>
            <a:endParaRPr sz="24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2400">
              <a:latin typeface="Roboto Condensed Light"/>
              <a:ea typeface="Roboto Condensed Light"/>
              <a:cs typeface="Roboto Condensed Light"/>
              <a:sym typeface="Roboto Condensed Light"/>
            </a:endParaRPr>
          </a:p>
          <a:p>
            <a:pPr indent="-381000" lvl="0" marL="457200" rtl="0" algn="l">
              <a:spcBef>
                <a:spcPts val="0"/>
              </a:spcBef>
              <a:spcAft>
                <a:spcPts val="0"/>
              </a:spcAft>
              <a:buSzPts val="2400"/>
              <a:buFont typeface="Roboto Condensed Light"/>
              <a:buChar char="●"/>
            </a:pPr>
            <a:r>
              <a:rPr lang="en" sz="2400">
                <a:latin typeface="Roboto Condensed Light"/>
                <a:ea typeface="Roboto Condensed Light"/>
                <a:cs typeface="Roboto Condensed Light"/>
                <a:sym typeface="Roboto Condensed Light"/>
              </a:rPr>
              <a:t>“Without valid data, data science practitioners cannot be sure that their resulting machine learning algorithms are making accurate predictions using relevant features and correct labels.”</a:t>
            </a:r>
            <a:endParaRPr sz="2400">
              <a:latin typeface="Roboto Condensed Light"/>
              <a:ea typeface="Roboto Condensed Light"/>
              <a:cs typeface="Roboto Condensed Light"/>
              <a:sym typeface="Roboto Condensed Light"/>
            </a:endParaRPr>
          </a:p>
        </p:txBody>
      </p:sp>
      <p:sp>
        <p:nvSpPr>
          <p:cNvPr id="267" name="Google Shape;267;p23"/>
          <p:cNvSpPr txBox="1"/>
          <p:nvPr/>
        </p:nvSpPr>
        <p:spPr>
          <a:xfrm>
            <a:off x="400000" y="4374725"/>
            <a:ext cx="63420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333333"/>
                </a:solidFill>
                <a:highlight>
                  <a:srgbClr val="FFFFFF"/>
                </a:highlight>
                <a:latin typeface="Roboto"/>
                <a:ea typeface="Roboto"/>
                <a:cs typeface="Roboto"/>
                <a:sym typeface="Roboto"/>
              </a:rPr>
              <a:t>Data Validation for Large-Scale Analytics Building Tools to Support Data Sampling and Visualization</a:t>
            </a:r>
            <a:r>
              <a:rPr lang="en" sz="900">
                <a:solidFill>
                  <a:srgbClr val="333333"/>
                </a:solidFill>
                <a:highlight>
                  <a:srgbClr val="FFFFFF"/>
                </a:highlight>
                <a:latin typeface="Roboto"/>
                <a:ea typeface="Roboto"/>
                <a:cs typeface="Roboto"/>
                <a:sym typeface="Roboto"/>
              </a:rPr>
              <a:t>. Carnegie Mellon University, 2016, resources.sei.cmu.edu/asset_files/Poster/2016_020_001_484284.pdf.</a:t>
            </a:r>
            <a:endParaRPr sz="9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4"/>
          <p:cNvSpPr txBox="1"/>
          <p:nvPr>
            <p:ph idx="4294967295" type="ctrTitle"/>
          </p:nvPr>
        </p:nvSpPr>
        <p:spPr>
          <a:xfrm>
            <a:off x="1275150" y="2364400"/>
            <a:ext cx="65937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6000" u="none" cap="none" strike="noStrike">
                <a:solidFill>
                  <a:srgbClr val="D00D2D"/>
                </a:solidFill>
                <a:latin typeface="Roboto Condensed"/>
                <a:ea typeface="Roboto Condensed"/>
                <a:cs typeface="Roboto Condensed"/>
                <a:sym typeface="Roboto Condensed"/>
              </a:rPr>
              <a:t>THANKS!</a:t>
            </a:r>
            <a:endParaRPr b="1" i="0" sz="6000" u="none" cap="none" strike="noStrike">
              <a:solidFill>
                <a:srgbClr val="D00D2D"/>
              </a:solidFill>
              <a:latin typeface="Roboto Condensed"/>
              <a:ea typeface="Roboto Condensed"/>
              <a:cs typeface="Roboto Condensed"/>
              <a:sym typeface="Roboto Condensed"/>
            </a:endParaRPr>
          </a:p>
        </p:txBody>
      </p:sp>
      <p:grpSp>
        <p:nvGrpSpPr>
          <p:cNvPr id="273" name="Google Shape;273;p24"/>
          <p:cNvGrpSpPr/>
          <p:nvPr/>
        </p:nvGrpSpPr>
        <p:grpSpPr>
          <a:xfrm>
            <a:off x="3996210" y="966817"/>
            <a:ext cx="1197664" cy="1126777"/>
            <a:chOff x="5972700" y="2330200"/>
            <a:chExt cx="411625" cy="387275"/>
          </a:xfrm>
        </p:grpSpPr>
        <p:sp>
          <p:nvSpPr>
            <p:cNvPr id="274" name="Google Shape;274;p2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 name="Google Shape;276;p2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Digital Dash - On Wheel</a:t>
            </a:r>
            <a:endParaRPr/>
          </a:p>
        </p:txBody>
      </p:sp>
      <p:pic>
        <p:nvPicPr>
          <p:cNvPr id="172" name="Google Shape;172;p12"/>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173" name="Google Shape;173;p12"/>
          <p:cNvSpPr txBox="1"/>
          <p:nvPr/>
        </p:nvSpPr>
        <p:spPr>
          <a:xfrm>
            <a:off x="870450" y="1828475"/>
            <a:ext cx="7403100" cy="2378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222222"/>
              </a:buClr>
              <a:buSzPts val="2400"/>
              <a:buFont typeface="Roboto"/>
              <a:buChar char="●"/>
            </a:pPr>
            <a:r>
              <a:rPr lang="en" sz="2400">
                <a:latin typeface="Roboto"/>
                <a:ea typeface="Roboto"/>
                <a:cs typeface="Roboto"/>
                <a:sym typeface="Roboto"/>
              </a:rPr>
              <a:t>/r/fsae - Custom Display Values</a:t>
            </a:r>
            <a:endParaRPr sz="2400">
              <a:latin typeface="Roboto"/>
              <a:ea typeface="Roboto"/>
              <a:cs typeface="Roboto"/>
              <a:sym typeface="Roboto"/>
            </a:endParaRPr>
          </a:p>
          <a:p>
            <a:pPr indent="0" lvl="0" marL="457200" rtl="0" algn="l">
              <a:spcBef>
                <a:spcPts val="0"/>
              </a:spcBef>
              <a:spcAft>
                <a:spcPts val="0"/>
              </a:spcAft>
              <a:buNone/>
            </a:pPr>
            <a:r>
              <a:rPr i="1" lang="en" sz="2400">
                <a:latin typeface="Roboto"/>
                <a:ea typeface="Roboto"/>
                <a:cs typeface="Roboto"/>
                <a:sym typeface="Roboto"/>
              </a:rPr>
              <a:t>Data Validation </a:t>
            </a:r>
            <a:r>
              <a:rPr lang="en" sz="2400">
                <a:latin typeface="Roboto"/>
                <a:ea typeface="Roboto"/>
                <a:cs typeface="Roboto"/>
                <a:sym typeface="Roboto"/>
              </a:rPr>
              <a:t>- Feedback from Reddit members.</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Finalized Dash Set Up + 3D Print Wheel</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Embedded Again</a:t>
            </a:r>
            <a:endParaRPr/>
          </a:p>
        </p:txBody>
      </p:sp>
      <p:pic>
        <p:nvPicPr>
          <p:cNvPr id="179" name="Google Shape;179;p13"/>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180" name="Google Shape;180;p13"/>
          <p:cNvSpPr txBox="1"/>
          <p:nvPr/>
        </p:nvSpPr>
        <p:spPr>
          <a:xfrm>
            <a:off x="870450" y="1828475"/>
            <a:ext cx="7403100" cy="2378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latin typeface="Roboto"/>
              <a:ea typeface="Roboto"/>
              <a:cs typeface="Roboto"/>
              <a:sym typeface="Roboto"/>
            </a:endParaRPr>
          </a:p>
        </p:txBody>
      </p:sp>
      <p:pic>
        <p:nvPicPr>
          <p:cNvPr id="181" name="Google Shape;181;p13"/>
          <p:cNvPicPr preferRelativeResize="0"/>
          <p:nvPr/>
        </p:nvPicPr>
        <p:blipFill>
          <a:blip r:embed="rId4">
            <a:alphaModFix/>
          </a:blip>
          <a:stretch>
            <a:fillRect/>
          </a:stretch>
        </p:blipFill>
        <p:spPr>
          <a:xfrm>
            <a:off x="1720029" y="1515004"/>
            <a:ext cx="5191150" cy="326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CAN Bus</a:t>
            </a:r>
            <a:endParaRPr/>
          </a:p>
        </p:txBody>
      </p:sp>
      <p:pic>
        <p:nvPicPr>
          <p:cNvPr id="187" name="Google Shape;187;p14"/>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188" name="Google Shape;188;p14"/>
          <p:cNvSpPr txBox="1"/>
          <p:nvPr/>
        </p:nvSpPr>
        <p:spPr>
          <a:xfrm>
            <a:off x="870450" y="1828475"/>
            <a:ext cx="7403100" cy="2378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latin typeface="Roboto"/>
              <a:ea typeface="Roboto"/>
              <a:cs typeface="Roboto"/>
              <a:sym typeface="Roboto"/>
            </a:endParaRPr>
          </a:p>
        </p:txBody>
      </p:sp>
      <p:pic>
        <p:nvPicPr>
          <p:cNvPr id="189" name="Google Shape;189;p14"/>
          <p:cNvPicPr preferRelativeResize="0"/>
          <p:nvPr/>
        </p:nvPicPr>
        <p:blipFill>
          <a:blip r:embed="rId4">
            <a:alphaModFix/>
          </a:blip>
          <a:stretch>
            <a:fillRect/>
          </a:stretch>
        </p:blipFill>
        <p:spPr>
          <a:xfrm>
            <a:off x="223975" y="1456646"/>
            <a:ext cx="3041350" cy="2310475"/>
          </a:xfrm>
          <a:prstGeom prst="rect">
            <a:avLst/>
          </a:prstGeom>
          <a:noFill/>
          <a:ln>
            <a:noFill/>
          </a:ln>
        </p:spPr>
      </p:pic>
      <p:pic>
        <p:nvPicPr>
          <p:cNvPr id="190" name="Google Shape;190;p14"/>
          <p:cNvPicPr preferRelativeResize="0"/>
          <p:nvPr/>
        </p:nvPicPr>
        <p:blipFill>
          <a:blip r:embed="rId5">
            <a:alphaModFix/>
          </a:blip>
          <a:stretch>
            <a:fillRect/>
          </a:stretch>
        </p:blipFill>
        <p:spPr>
          <a:xfrm>
            <a:off x="3843575" y="1456658"/>
            <a:ext cx="4620992" cy="2310475"/>
          </a:xfrm>
          <a:prstGeom prst="rect">
            <a:avLst/>
          </a:prstGeom>
          <a:noFill/>
          <a:ln>
            <a:noFill/>
          </a:ln>
        </p:spPr>
      </p:pic>
      <p:sp>
        <p:nvSpPr>
          <p:cNvPr id="191" name="Google Shape;191;p14"/>
          <p:cNvSpPr txBox="1"/>
          <p:nvPr/>
        </p:nvSpPr>
        <p:spPr>
          <a:xfrm>
            <a:off x="1626575" y="3857600"/>
            <a:ext cx="6330600" cy="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Comic Sans MS"/>
                <a:ea typeface="Comic Sans MS"/>
                <a:cs typeface="Comic Sans MS"/>
                <a:sym typeface="Comic Sans MS"/>
              </a:rPr>
              <a:t>24 volts !!!!</a:t>
            </a:r>
            <a:endParaRPr b="1" sz="60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CAN Bus Again</a:t>
            </a:r>
            <a:endParaRPr/>
          </a:p>
        </p:txBody>
      </p:sp>
      <p:pic>
        <p:nvPicPr>
          <p:cNvPr id="197" name="Google Shape;197;p15"/>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198" name="Google Shape;198;p15"/>
          <p:cNvSpPr txBox="1"/>
          <p:nvPr/>
        </p:nvSpPr>
        <p:spPr>
          <a:xfrm>
            <a:off x="870450" y="1828475"/>
            <a:ext cx="7403100" cy="2378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latin typeface="Roboto"/>
              <a:ea typeface="Roboto"/>
              <a:cs typeface="Roboto"/>
              <a:sym typeface="Roboto"/>
            </a:endParaRPr>
          </a:p>
        </p:txBody>
      </p:sp>
      <p:pic>
        <p:nvPicPr>
          <p:cNvPr id="199" name="Google Shape;199;p15"/>
          <p:cNvPicPr preferRelativeResize="0"/>
          <p:nvPr/>
        </p:nvPicPr>
        <p:blipFill>
          <a:blip r:embed="rId4">
            <a:alphaModFix/>
          </a:blip>
          <a:stretch>
            <a:fillRect/>
          </a:stretch>
        </p:blipFill>
        <p:spPr>
          <a:xfrm>
            <a:off x="524281" y="1401644"/>
            <a:ext cx="3232075" cy="3232075"/>
          </a:xfrm>
          <a:prstGeom prst="rect">
            <a:avLst/>
          </a:prstGeom>
          <a:noFill/>
          <a:ln>
            <a:noFill/>
          </a:ln>
        </p:spPr>
      </p:pic>
      <p:pic>
        <p:nvPicPr>
          <p:cNvPr id="200" name="Google Shape;200;p15"/>
          <p:cNvPicPr preferRelativeResize="0"/>
          <p:nvPr/>
        </p:nvPicPr>
        <p:blipFill>
          <a:blip r:embed="rId5">
            <a:alphaModFix/>
          </a:blip>
          <a:stretch>
            <a:fillRect/>
          </a:stretch>
        </p:blipFill>
        <p:spPr>
          <a:xfrm>
            <a:off x="4833028" y="1659428"/>
            <a:ext cx="2716500" cy="271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I2C </a:t>
            </a:r>
            <a:endParaRPr/>
          </a:p>
        </p:txBody>
      </p:sp>
      <p:pic>
        <p:nvPicPr>
          <p:cNvPr id="206" name="Google Shape;206;p16"/>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207" name="Google Shape;207;p16"/>
          <p:cNvSpPr txBox="1"/>
          <p:nvPr/>
        </p:nvSpPr>
        <p:spPr>
          <a:xfrm>
            <a:off x="870450" y="1828475"/>
            <a:ext cx="7403100" cy="2378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latin typeface="Roboto"/>
              <a:ea typeface="Roboto"/>
              <a:cs typeface="Roboto"/>
              <a:sym typeface="Roboto"/>
            </a:endParaRPr>
          </a:p>
        </p:txBody>
      </p:sp>
      <p:pic>
        <p:nvPicPr>
          <p:cNvPr id="208" name="Google Shape;208;p16"/>
          <p:cNvPicPr preferRelativeResize="0"/>
          <p:nvPr/>
        </p:nvPicPr>
        <p:blipFill>
          <a:blip r:embed="rId4">
            <a:alphaModFix/>
          </a:blip>
          <a:stretch>
            <a:fillRect/>
          </a:stretch>
        </p:blipFill>
        <p:spPr>
          <a:xfrm>
            <a:off x="2058725" y="1416100"/>
            <a:ext cx="4875175" cy="3244204"/>
          </a:xfrm>
          <a:prstGeom prst="rect">
            <a:avLst/>
          </a:prstGeom>
          <a:noFill/>
          <a:ln>
            <a:noFill/>
          </a:ln>
        </p:spPr>
      </p:pic>
      <p:sp>
        <p:nvSpPr>
          <p:cNvPr id="209" name="Google Shape;209;p16"/>
          <p:cNvSpPr txBox="1"/>
          <p:nvPr/>
        </p:nvSpPr>
        <p:spPr>
          <a:xfrm>
            <a:off x="994325" y="2828250"/>
            <a:ext cx="3977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Comic Sans MS"/>
                <a:ea typeface="Comic Sans MS"/>
                <a:cs typeface="Comic Sans MS"/>
                <a:sym typeface="Comic Sans MS"/>
              </a:rPr>
              <a:t>WIRE.H</a:t>
            </a:r>
            <a:endParaRPr b="1" sz="7200">
              <a:latin typeface="Comic Sans MS"/>
              <a:ea typeface="Comic Sans MS"/>
              <a:cs typeface="Comic Sans MS"/>
              <a:sym typeface="Comic Sans MS"/>
            </a:endParaRPr>
          </a:p>
        </p:txBody>
      </p:sp>
      <p:sp>
        <p:nvSpPr>
          <p:cNvPr id="210" name="Google Shape;210;p16"/>
          <p:cNvSpPr txBox="1"/>
          <p:nvPr/>
        </p:nvSpPr>
        <p:spPr>
          <a:xfrm>
            <a:off x="4166525" y="2424775"/>
            <a:ext cx="3977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Comic Sans MS"/>
                <a:ea typeface="Comic Sans MS"/>
                <a:cs typeface="Comic Sans MS"/>
                <a:sym typeface="Comic Sans MS"/>
              </a:rPr>
              <a:t>WIRE.H</a:t>
            </a:r>
            <a:endParaRPr b="1" sz="7200">
              <a:latin typeface="Comic Sans MS"/>
              <a:ea typeface="Comic Sans MS"/>
              <a:cs typeface="Comic Sans MS"/>
              <a:sym typeface="Comic Sans MS"/>
            </a:endParaRPr>
          </a:p>
        </p:txBody>
      </p:sp>
      <p:sp>
        <p:nvSpPr>
          <p:cNvPr id="211" name="Google Shape;211;p16"/>
          <p:cNvSpPr txBox="1"/>
          <p:nvPr/>
        </p:nvSpPr>
        <p:spPr>
          <a:xfrm>
            <a:off x="4859075" y="1158775"/>
            <a:ext cx="3977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Comic Sans MS"/>
                <a:ea typeface="Comic Sans MS"/>
                <a:cs typeface="Comic Sans MS"/>
                <a:sym typeface="Comic Sans MS"/>
              </a:rPr>
              <a:t>WIRE.H</a:t>
            </a:r>
            <a:endParaRPr b="1" sz="7200">
              <a:latin typeface="Comic Sans MS"/>
              <a:ea typeface="Comic Sans MS"/>
              <a:cs typeface="Comic Sans MS"/>
              <a:sym typeface="Comic Sans MS"/>
            </a:endParaRPr>
          </a:p>
        </p:txBody>
      </p:sp>
      <p:sp>
        <p:nvSpPr>
          <p:cNvPr id="212" name="Google Shape;212;p16"/>
          <p:cNvSpPr txBox="1"/>
          <p:nvPr/>
        </p:nvSpPr>
        <p:spPr>
          <a:xfrm>
            <a:off x="-119750" y="3685075"/>
            <a:ext cx="3977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Comic Sans MS"/>
                <a:ea typeface="Comic Sans MS"/>
                <a:cs typeface="Comic Sans MS"/>
                <a:sym typeface="Comic Sans MS"/>
              </a:rPr>
              <a:t>WIRE.H</a:t>
            </a:r>
            <a:endParaRPr b="1" sz="7200">
              <a:latin typeface="Comic Sans MS"/>
              <a:ea typeface="Comic Sans MS"/>
              <a:cs typeface="Comic Sans MS"/>
              <a:sym typeface="Comic Sans MS"/>
            </a:endParaRPr>
          </a:p>
        </p:txBody>
      </p:sp>
      <p:sp>
        <p:nvSpPr>
          <p:cNvPr id="213" name="Google Shape;213;p16"/>
          <p:cNvSpPr txBox="1"/>
          <p:nvPr/>
        </p:nvSpPr>
        <p:spPr>
          <a:xfrm>
            <a:off x="4296450" y="3965500"/>
            <a:ext cx="3977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Comic Sans MS"/>
                <a:ea typeface="Comic Sans MS"/>
                <a:cs typeface="Comic Sans MS"/>
                <a:sym typeface="Comic Sans MS"/>
              </a:rPr>
              <a:t>WIRE.H</a:t>
            </a:r>
            <a:endParaRPr b="1" sz="7200">
              <a:latin typeface="Comic Sans MS"/>
              <a:ea typeface="Comic Sans MS"/>
              <a:cs typeface="Comic Sans MS"/>
              <a:sym typeface="Comic Sans MS"/>
            </a:endParaRPr>
          </a:p>
        </p:txBody>
      </p:sp>
      <p:sp>
        <p:nvSpPr>
          <p:cNvPr id="214" name="Google Shape;214;p16"/>
          <p:cNvSpPr txBox="1"/>
          <p:nvPr/>
        </p:nvSpPr>
        <p:spPr>
          <a:xfrm>
            <a:off x="415250" y="1971425"/>
            <a:ext cx="3977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Comic Sans MS"/>
                <a:ea typeface="Comic Sans MS"/>
                <a:cs typeface="Comic Sans MS"/>
                <a:sym typeface="Comic Sans MS"/>
              </a:rPr>
              <a:t>WIRE.H</a:t>
            </a:r>
            <a:endParaRPr b="1" sz="7200">
              <a:latin typeface="Comic Sans MS"/>
              <a:ea typeface="Comic Sans MS"/>
              <a:cs typeface="Comic Sans MS"/>
              <a:sym typeface="Comic Sans MS"/>
            </a:endParaRPr>
          </a:p>
        </p:txBody>
      </p:sp>
      <p:sp>
        <p:nvSpPr>
          <p:cNvPr id="215" name="Google Shape;215;p16"/>
          <p:cNvSpPr txBox="1"/>
          <p:nvPr/>
        </p:nvSpPr>
        <p:spPr>
          <a:xfrm>
            <a:off x="714950" y="1276625"/>
            <a:ext cx="3977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Comic Sans MS"/>
                <a:ea typeface="Comic Sans MS"/>
                <a:cs typeface="Comic Sans MS"/>
                <a:sym typeface="Comic Sans MS"/>
              </a:rPr>
              <a:t>WIRE.H</a:t>
            </a:r>
            <a:endParaRPr b="1" sz="72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7"/>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Competition Learning Outcomes</a:t>
            </a:r>
            <a:endParaRPr/>
          </a:p>
        </p:txBody>
      </p:sp>
      <p:pic>
        <p:nvPicPr>
          <p:cNvPr id="221" name="Google Shape;221;p17"/>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222" name="Google Shape;222;p17"/>
          <p:cNvSpPr txBox="1"/>
          <p:nvPr/>
        </p:nvSpPr>
        <p:spPr>
          <a:xfrm>
            <a:off x="1070325" y="1399750"/>
            <a:ext cx="6986700" cy="296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Condensed Light"/>
              <a:buChar char="●"/>
            </a:pPr>
            <a:r>
              <a:rPr lang="en" sz="2400">
                <a:latin typeface="Roboto Condensed Light"/>
                <a:ea typeface="Roboto Condensed Light"/>
                <a:cs typeface="Roboto Condensed Light"/>
                <a:sym typeface="Roboto Condensed Light"/>
              </a:rPr>
              <a:t>The core learning outcome of the FSAE competition is </a:t>
            </a:r>
            <a:r>
              <a:rPr lang="en" sz="2400">
                <a:latin typeface="Roboto Condensed Light"/>
                <a:ea typeface="Roboto Condensed Light"/>
                <a:cs typeface="Roboto Condensed Light"/>
                <a:sym typeface="Roboto Condensed Light"/>
              </a:rPr>
              <a:t>achieving</a:t>
            </a:r>
            <a:r>
              <a:rPr lang="en" sz="2400">
                <a:latin typeface="Roboto Condensed Light"/>
                <a:ea typeface="Roboto Condensed Light"/>
                <a:cs typeface="Roboto Condensed Light"/>
                <a:sym typeface="Roboto Condensed Light"/>
              </a:rPr>
              <a:t> the </a:t>
            </a:r>
            <a:r>
              <a:rPr lang="en" sz="2400">
                <a:latin typeface="Roboto Condensed Light"/>
                <a:ea typeface="Roboto Condensed Light"/>
                <a:cs typeface="Roboto Condensed Light"/>
                <a:sym typeface="Roboto Condensed Light"/>
              </a:rPr>
              <a:t>skill set</a:t>
            </a:r>
            <a:r>
              <a:rPr lang="en" sz="2400">
                <a:latin typeface="Roboto Condensed Light"/>
                <a:ea typeface="Roboto Condensed Light"/>
                <a:cs typeface="Roboto Condensed Light"/>
                <a:sym typeface="Roboto Condensed Light"/>
              </a:rPr>
              <a:t> needed to work as an automotive engineer. For the engineers focused on data acquisition, that means understanding the fundamentals of data science and ensuring data is valid and reliable.</a:t>
            </a:r>
            <a:endParaRPr sz="24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2400">
              <a:latin typeface="Roboto Condensed Light"/>
              <a:ea typeface="Roboto Condensed Light"/>
              <a:cs typeface="Roboto Condensed Light"/>
              <a:sym typeface="Roboto Condensed Light"/>
            </a:endParaRPr>
          </a:p>
          <a:p>
            <a:pPr indent="-381000" lvl="0" marL="457200" rtl="0" algn="l">
              <a:spcBef>
                <a:spcPts val="0"/>
              </a:spcBef>
              <a:spcAft>
                <a:spcPts val="0"/>
              </a:spcAft>
              <a:buSzPts val="2400"/>
              <a:buFont typeface="Roboto Condensed Light"/>
              <a:buChar char="●"/>
            </a:pPr>
            <a:r>
              <a:rPr lang="en" sz="2400">
                <a:latin typeface="Roboto Condensed Light"/>
                <a:ea typeface="Roboto Condensed Light"/>
                <a:cs typeface="Roboto Condensed Light"/>
                <a:sym typeface="Roboto Condensed Light"/>
              </a:rPr>
              <a:t>Data validation is the foundation for data oriented development.</a:t>
            </a:r>
            <a:endParaRPr sz="2400">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Aiming for Center</a:t>
            </a:r>
            <a:endParaRPr/>
          </a:p>
        </p:txBody>
      </p:sp>
      <p:pic>
        <p:nvPicPr>
          <p:cNvPr id="228" name="Google Shape;228;p18"/>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pic>
        <p:nvPicPr>
          <p:cNvPr id="229" name="Google Shape;229;p18"/>
          <p:cNvPicPr preferRelativeResize="0"/>
          <p:nvPr/>
        </p:nvPicPr>
        <p:blipFill rotWithShape="1">
          <a:blip r:embed="rId4">
            <a:alphaModFix/>
          </a:blip>
          <a:srcRect b="15482" l="20669" r="24476" t="34733"/>
          <a:stretch/>
        </p:blipFill>
        <p:spPr>
          <a:xfrm>
            <a:off x="2063887" y="1674400"/>
            <a:ext cx="5016225" cy="2559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Models of Data Validation</a:t>
            </a:r>
            <a:endParaRPr/>
          </a:p>
        </p:txBody>
      </p:sp>
      <p:pic>
        <p:nvPicPr>
          <p:cNvPr id="235" name="Google Shape;235;p19"/>
          <p:cNvPicPr preferRelativeResize="0"/>
          <p:nvPr/>
        </p:nvPicPr>
        <p:blipFill rotWithShape="1">
          <a:blip r:embed="rId3">
            <a:alphaModFix/>
          </a:blip>
          <a:srcRect b="0" l="0" r="0" t="0"/>
          <a:stretch/>
        </p:blipFill>
        <p:spPr>
          <a:xfrm>
            <a:off x="69300" y="428275"/>
            <a:ext cx="694800" cy="694800"/>
          </a:xfrm>
          <a:prstGeom prst="rect">
            <a:avLst/>
          </a:prstGeom>
          <a:noFill/>
          <a:ln>
            <a:noFill/>
          </a:ln>
        </p:spPr>
      </p:pic>
      <p:sp>
        <p:nvSpPr>
          <p:cNvPr id="236" name="Google Shape;236;p19"/>
          <p:cNvSpPr txBox="1"/>
          <p:nvPr/>
        </p:nvSpPr>
        <p:spPr>
          <a:xfrm>
            <a:off x="808050" y="1524600"/>
            <a:ext cx="7527900" cy="2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Condensed Light"/>
                <a:ea typeface="Roboto Condensed Light"/>
                <a:cs typeface="Roboto Condensed Light"/>
                <a:sym typeface="Roboto Condensed Light"/>
              </a:rPr>
              <a:t>Type 1: Cross Verifications</a:t>
            </a:r>
            <a:endParaRPr sz="24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400">
              <a:latin typeface="Roboto Condensed Light"/>
              <a:ea typeface="Roboto Condensed Light"/>
              <a:cs typeface="Roboto Condensed Light"/>
              <a:sym typeface="Roboto Condensed Light"/>
            </a:endParaRPr>
          </a:p>
          <a:p>
            <a:pPr indent="-381000" lvl="0" marL="457200" rtl="0" algn="l">
              <a:spcBef>
                <a:spcPts val="0"/>
              </a:spcBef>
              <a:spcAft>
                <a:spcPts val="0"/>
              </a:spcAft>
              <a:buSzPts val="2400"/>
              <a:buFont typeface="Roboto Condensed Light"/>
              <a:buChar char="●"/>
            </a:pPr>
            <a:r>
              <a:rPr lang="en" sz="2400">
                <a:latin typeface="Roboto Condensed Light"/>
                <a:ea typeface="Roboto Condensed Light"/>
                <a:cs typeface="Roboto Condensed Light"/>
                <a:sym typeface="Roboto Condensed Light"/>
              </a:rPr>
              <a:t>Cross verifications involve comparing programmatic results, for a given period, with other sources of information...</a:t>
            </a:r>
            <a:endParaRPr sz="24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2400">
              <a:latin typeface="Roboto Condensed Light"/>
              <a:ea typeface="Roboto Condensed Light"/>
              <a:cs typeface="Roboto Condensed Light"/>
              <a:sym typeface="Roboto Condensed Light"/>
            </a:endParaRPr>
          </a:p>
          <a:p>
            <a:pPr indent="-381000" lvl="0" marL="457200" rtl="0" algn="l">
              <a:spcBef>
                <a:spcPts val="0"/>
              </a:spcBef>
              <a:spcAft>
                <a:spcPts val="0"/>
              </a:spcAft>
              <a:buSzPts val="2400"/>
              <a:buFont typeface="Roboto Condensed Light"/>
              <a:buChar char="●"/>
            </a:pPr>
            <a:r>
              <a:rPr lang="en" sz="2400">
                <a:latin typeface="Roboto Condensed Light"/>
                <a:ea typeface="Roboto Condensed Light"/>
                <a:cs typeface="Roboto Condensed Light"/>
                <a:sym typeface="Roboto Condensed Light"/>
              </a:rPr>
              <a:t>Identified discrepancies may suggest data quality issues</a:t>
            </a:r>
            <a:endParaRPr sz="2400">
              <a:latin typeface="Roboto Condensed Light"/>
              <a:ea typeface="Roboto Condensed Light"/>
              <a:cs typeface="Roboto Condensed Light"/>
              <a:sym typeface="Roboto Condensed Light"/>
            </a:endParaRPr>
          </a:p>
        </p:txBody>
      </p:sp>
      <p:sp>
        <p:nvSpPr>
          <p:cNvPr id="237" name="Google Shape;237;p19"/>
          <p:cNvSpPr txBox="1"/>
          <p:nvPr/>
        </p:nvSpPr>
        <p:spPr>
          <a:xfrm>
            <a:off x="400000" y="4374725"/>
            <a:ext cx="63420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33333"/>
                </a:solidFill>
                <a:highlight>
                  <a:srgbClr val="FFFFFF"/>
                </a:highlight>
                <a:latin typeface="Roboto"/>
                <a:ea typeface="Roboto"/>
                <a:cs typeface="Roboto"/>
                <a:sym typeface="Roboto"/>
              </a:rPr>
              <a:t>Gimbel, Sarah. “Approaches to Data Validation: Comparing Routine Data to a ‘Gold Standard.’” </a:t>
            </a:r>
            <a:r>
              <a:rPr i="1" lang="en" sz="900">
                <a:solidFill>
                  <a:srgbClr val="333333"/>
                </a:solidFill>
                <a:highlight>
                  <a:srgbClr val="FFFFFF"/>
                </a:highlight>
                <a:latin typeface="Roboto"/>
                <a:ea typeface="Roboto"/>
                <a:cs typeface="Roboto"/>
                <a:sym typeface="Roboto"/>
              </a:rPr>
              <a:t>Science Programs</a:t>
            </a:r>
            <a:r>
              <a:rPr lang="en" sz="900">
                <a:solidFill>
                  <a:srgbClr val="333333"/>
                </a:solidFill>
                <a:highlight>
                  <a:srgbClr val="FFFFFF"/>
                </a:highlight>
                <a:latin typeface="Roboto"/>
                <a:ea typeface="Roboto"/>
                <a:cs typeface="Roboto"/>
                <a:sym typeface="Roboto"/>
              </a:rPr>
              <a:t>, University of Washington, depts.washington.edu/cfar/sites/default/files/uploads/scientific-programs/health-systems/4.%20Data%20Audits%20-%20Gimbel.pdf.</a:t>
            </a:r>
            <a:endParaRPr>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