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rv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oboto Condensed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vo-bold.fntdata"/><Relationship Id="rId21" Type="http://schemas.openxmlformats.org/officeDocument/2006/relationships/font" Target="fonts/Arvo-regular.fntdata"/><Relationship Id="rId24" Type="http://schemas.openxmlformats.org/officeDocument/2006/relationships/font" Target="fonts/Arvo-boldItalic.fntdata"/><Relationship Id="rId23" Type="http://schemas.openxmlformats.org/officeDocument/2006/relationships/font" Target="fonts/Arv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Condensed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cb535259_2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cb535259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fcb535259_1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fcb535259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cb535259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cb5352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fcb53525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fcb5352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fcb535259_2_3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fcb535259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cb535259_2_3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cb535259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cb535259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cb5352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cb535259_6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cb535259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cb535259_6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cb53525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cb535259_6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cb535259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cb535259_6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cb535259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cb535259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cb5352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cb535259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cb53525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fcb535259_1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fcb535259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0" name="Google Shape;60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3449121" y="4507686"/>
            <a:ext cx="5717600" cy="432996"/>
            <a:chOff x="5582265" y="4646738"/>
            <a:chExt cx="5480829" cy="432996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1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0" name="Google Shape;70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3" name="Google Shape;73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75" name="Google Shape;75;p15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77" name="Google Shape;77;p15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80" name="Google Shape;80;p15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7" name="Google Shape;87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90" name="Google Shape;90;p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5" name="Google Shape;95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00D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D00D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105" name="Google Shape;105;p17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108" name="Google Shape;108;p17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0" name="Google Shape;110;p17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12" name="Google Shape;112;p17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15" name="Google Shape;115;p1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122" name="Google Shape;122;p18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125" name="Google Shape;125;p18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7" name="Google Shape;127;p18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29" name="Google Shape;129;p18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8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32" name="Google Shape;132;p18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3650873" y="15286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140" name="Google Shape;140;p19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143" name="Google Shape;143;p19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45" name="Google Shape;145;p19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47" name="Google Shape;147;p19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9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50" name="Google Shape;150;p19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55" name="Google Shape;155;p19"/>
          <p:cNvSpPr txBox="1"/>
          <p:nvPr>
            <p:ph idx="3" type="body"/>
          </p:nvPr>
        </p:nvSpPr>
        <p:spPr>
          <a:xfrm>
            <a:off x="5464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58" name="Google Shape;158;p20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159" name="Google Shape;159;p20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162" name="Google Shape;162;p20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64" name="Google Shape;164;p20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66" name="Google Shape;166;p20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0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69" name="Google Shape;169;p20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 rot="10800000">
            <a:off x="2466138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1"/>
          <p:cNvGrpSpPr/>
          <p:nvPr/>
        </p:nvGrpSpPr>
        <p:grpSpPr>
          <a:xfrm flipH="1">
            <a:off x="2625746" y="4472723"/>
            <a:ext cx="6527217" cy="670795"/>
            <a:chOff x="-10101302" y="330075"/>
            <a:chExt cx="16532971" cy="1699506"/>
          </a:xfrm>
        </p:grpSpPr>
        <p:sp>
          <p:nvSpPr>
            <p:cNvPr id="175" name="Google Shape;175;p21"/>
            <p:cNvSpPr/>
            <p:nvPr/>
          </p:nvSpPr>
          <p:spPr>
            <a:xfrm>
              <a:off x="-10101302" y="330081"/>
              <a:ext cx="148464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732169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21"/>
          <p:cNvGrpSpPr/>
          <p:nvPr/>
        </p:nvGrpSpPr>
        <p:grpSpPr>
          <a:xfrm flipH="1">
            <a:off x="2469105" y="4646738"/>
            <a:ext cx="6682918" cy="304563"/>
            <a:chOff x="-30922586" y="330075"/>
            <a:chExt cx="37293070" cy="1699569"/>
          </a:xfrm>
        </p:grpSpPr>
        <p:sp>
          <p:nvSpPr>
            <p:cNvPr id="178" name="Google Shape;178;p21"/>
            <p:cNvSpPr/>
            <p:nvPr/>
          </p:nvSpPr>
          <p:spPr>
            <a:xfrm>
              <a:off x="-30922586" y="330144"/>
              <a:ext cx="355881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4670984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759000" y="4636500"/>
            <a:ext cx="6004200" cy="31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81" name="Google Shape;181;p21"/>
          <p:cNvSpPr/>
          <p:nvPr/>
        </p:nvSpPr>
        <p:spPr>
          <a:xfrm>
            <a:off x="1797470" y="52630"/>
            <a:ext cx="394200" cy="131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1"/>
          <p:cNvGrpSpPr/>
          <p:nvPr/>
        </p:nvGrpSpPr>
        <p:grpSpPr>
          <a:xfrm flipH="1" rot="10800000">
            <a:off x="-8775" y="-11153"/>
            <a:ext cx="2040837" cy="670795"/>
            <a:chOff x="1297954" y="330075"/>
            <a:chExt cx="5169293" cy="1699506"/>
          </a:xfrm>
        </p:grpSpPr>
        <p:sp>
          <p:nvSpPr>
            <p:cNvPr id="183" name="Google Shape;183;p21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1"/>
          <p:cNvGrpSpPr/>
          <p:nvPr/>
        </p:nvGrpSpPr>
        <p:grpSpPr>
          <a:xfrm flipH="1" rot="10800000">
            <a:off x="-11160" y="181064"/>
            <a:ext cx="2199863" cy="304563"/>
            <a:chOff x="-5827153" y="330075"/>
            <a:chExt cx="12276019" cy="1699569"/>
          </a:xfrm>
        </p:grpSpPr>
        <p:sp>
          <p:nvSpPr>
            <p:cNvPr id="186" name="Google Shape;186;p21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92" name="Google Shape;192;p22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2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95" name="Google Shape;195;p22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1797470" y="52630"/>
            <a:ext cx="394200" cy="131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 flipH="1" rot="10800000">
            <a:off x="-8775" y="-11153"/>
            <a:ext cx="2040837" cy="670795"/>
            <a:chOff x="1297954" y="330075"/>
            <a:chExt cx="5169293" cy="1699506"/>
          </a:xfrm>
        </p:grpSpPr>
        <p:sp>
          <p:nvSpPr>
            <p:cNvPr id="199" name="Google Shape;199;p22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2"/>
          <p:cNvGrpSpPr/>
          <p:nvPr/>
        </p:nvGrpSpPr>
        <p:grpSpPr>
          <a:xfrm flipH="1" rot="10800000">
            <a:off x="-11160" y="181064"/>
            <a:ext cx="2199863" cy="304563"/>
            <a:chOff x="-5827153" y="330075"/>
            <a:chExt cx="12276019" cy="1699569"/>
          </a:xfrm>
        </p:grpSpPr>
        <p:sp>
          <p:nvSpPr>
            <p:cNvPr id="202" name="Google Shape;202;p22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50" y="1862150"/>
            <a:ext cx="5234625" cy="17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801300" y="1296225"/>
            <a:ext cx="2067900" cy="9780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rgbClr val="FFFFFF">
                <a:alpha val="6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Electric</a:t>
            </a:r>
            <a:endParaRPr i="1" sz="48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912125" y="4423975"/>
            <a:ext cx="5367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CSUN FSAE 2018 - 2019</a:t>
            </a:r>
            <a:endParaRPr sz="18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 b="0" l="0" r="-4427" t="0"/>
          <a:stretch/>
        </p:blipFill>
        <p:spPr>
          <a:xfrm>
            <a:off x="6184300" y="2274225"/>
            <a:ext cx="2788300" cy="2002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814275" y="1538000"/>
            <a:ext cx="75822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Display real time information to driver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Temperature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Torque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RPM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Battery Power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Easy to read presentation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Dashboard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4">
            <a:alphaModFix/>
          </a:blip>
          <a:srcRect b="11975" l="7198" r="7207" t="5889"/>
          <a:stretch/>
        </p:blipFill>
        <p:spPr>
          <a:xfrm>
            <a:off x="5349750" y="1459925"/>
            <a:ext cx="3412324" cy="2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814275" y="1538000"/>
            <a:ext cx="75822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USB camera attached to vehicle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Live video of vehicle while driving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Broadcast to Twitch using ffmpeg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Google Shape;285;p3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Webcam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" y="490350"/>
            <a:ext cx="632724" cy="63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925" y="1158775"/>
            <a:ext cx="1569200" cy="15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0202" y="3083950"/>
            <a:ext cx="1004650" cy="11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814275" y="1538000"/>
            <a:ext cx="82911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Uses GPS data to locate vehicle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Obtains latitude and longitude data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Data points filtered based on number of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satellites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 used to calculate location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4" name="Google Shape;294;p3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and 4G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25" y="2920675"/>
            <a:ext cx="5769250" cy="20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0" y="429000"/>
            <a:ext cx="693350" cy="6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idx="4294967295" type="ctrTitle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00D2D"/>
                </a:solidFill>
              </a:rPr>
              <a:t>Demo</a:t>
            </a:r>
            <a:endParaRPr sz="6000">
              <a:solidFill>
                <a:srgbClr val="D00D2D"/>
              </a:solidFill>
            </a:endParaRPr>
          </a:p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00D2D"/>
                </a:solidFill>
              </a:rPr>
              <a:t>THANKS!</a:t>
            </a:r>
            <a:endParaRPr sz="6000">
              <a:solidFill>
                <a:srgbClr val="D00D2D"/>
              </a:solidFill>
            </a:endParaRPr>
          </a:p>
        </p:txBody>
      </p:sp>
      <p:grpSp>
        <p:nvGrpSpPr>
          <p:cNvPr id="308" name="Google Shape;308;p36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09" name="Google Shape;309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Sensors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625" y="1371925"/>
            <a:ext cx="5517130" cy="36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BUS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925" y="1557973"/>
            <a:ext cx="6666150" cy="2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Controller/Battery Management System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425" y="1631925"/>
            <a:ext cx="3685150" cy="2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Bus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368450"/>
            <a:ext cx="71628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Differences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75" y="1461475"/>
            <a:ext cx="8086626" cy="28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814275" y="1538000"/>
            <a:ext cx="75822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Communication between vehicle and servers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oboto Condensed"/>
              <a:buChar char="❖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Allows for remote access to vehicle and data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❖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Communicate directly with hardware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Uses Socket.IO and custom front-end to configure the vehicle remotely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Telemetry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5" y="437100"/>
            <a:ext cx="677149" cy="6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814275" y="1538000"/>
            <a:ext cx="75822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Interface incorporates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Driver communication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Vehicle modification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Timing abilities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 </a:t>
            </a:r>
            <a:r>
              <a:rPr lang="en"/>
              <a:t>Telemetry</a:t>
            </a:r>
            <a:r>
              <a:rPr lang="en"/>
              <a:t> Interface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56712" l="0" r="66392" t="17705"/>
          <a:stretch/>
        </p:blipFill>
        <p:spPr>
          <a:xfrm>
            <a:off x="3617600" y="1509412"/>
            <a:ext cx="4674725" cy="212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Dashboard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428275"/>
            <a:ext cx="6948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0" y="1732725"/>
            <a:ext cx="4106449" cy="260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 rotWithShape="1">
          <a:blip r:embed="rId5">
            <a:alphaModFix/>
          </a:blip>
          <a:srcRect b="31985" l="11040" r="47763" t="29477"/>
          <a:stretch/>
        </p:blipFill>
        <p:spPr>
          <a:xfrm>
            <a:off x="4258025" y="1732725"/>
            <a:ext cx="4778374" cy="26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1165375" y="1406325"/>
            <a:ext cx="1914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Client Agreed Proposal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5527152" y="1406325"/>
            <a:ext cx="2240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Delivered Product - 2/11/19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