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60" r:id="rId3"/>
    <p:sldId id="262" r:id="rId4"/>
    <p:sldId id="263" r:id="rId5"/>
    <p:sldId id="264" r:id="rId6"/>
    <p:sldId id="265" r:id="rId7"/>
    <p:sldId id="267" r:id="rId8"/>
    <p:sldId id="268" r:id="rId9"/>
    <p:sldId id="270" r:id="rId10"/>
    <p:sldId id="269" r:id="rId11"/>
    <p:sldId id="261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5" autoAdjust="0"/>
    <p:restoredTop sz="89749" autoAdjust="0"/>
  </p:normalViewPr>
  <p:slideViewPr>
    <p:cSldViewPr snapToGrid="0" snapToObjects="1">
      <p:cViewPr>
        <p:scale>
          <a:sx n="120" d="100"/>
          <a:sy n="12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AE723-4501-4131-AC57-A32B6F9243D2}" type="datetimeFigureOut">
              <a:rPr lang="de-AT" smtClean="0"/>
              <a:t>21.05.2013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D01F3-8E59-44E2-9BB3-D8DB7924B3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227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12F9-42C9-3F46-9DD0-BC11031F153E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803-042C-394C-9390-90A0A1D183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8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12F9-42C9-3F46-9DD0-BC11031F153E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803-042C-394C-9390-90A0A1D183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55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12F9-42C9-3F46-9DD0-BC11031F153E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803-042C-394C-9390-90A0A1D183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25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 userDrawn="1"/>
        </p:nvSpPr>
        <p:spPr>
          <a:xfrm>
            <a:off x="2357438" y="2214563"/>
            <a:ext cx="6786562" cy="350043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1" descr="C:\Dokumente und Einstellungen\amon\My Documents\CI\logos\Gentics\Gentics quer\Gentics quer\l_gentics_quer.tif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63" y="2357438"/>
            <a:ext cx="37750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7554" y="3571876"/>
            <a:ext cx="5786446" cy="1143008"/>
          </a:xfrm>
          <a:noFill/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7554" y="4643446"/>
            <a:ext cx="5786446" cy="92869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95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8264"/>
            <a:ext cx="6543692" cy="774720"/>
          </a:xfrm>
        </p:spPr>
        <p:txBody>
          <a:bodyPr/>
          <a:lstStyle>
            <a:lvl1pPr>
              <a:defRPr sz="400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DE" dirty="0" smtClean="0"/>
              <a:t>Titelmasterformat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2800" i="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3E714-0F5A-4215-BD71-3E3E3A853EB3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‹Nr.›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57158" y="6492875"/>
            <a:ext cx="2071702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914400">
              <a:defRPr/>
            </a:pPr>
            <a:r>
              <a:rPr lang="en-US" sz="1200" dirty="0" smtClean="0">
                <a:solidFill>
                  <a:srgbClr val="FFFFFF">
                    <a:lumMod val="50000"/>
                  </a:srgbClr>
                </a:solidFill>
                <a:latin typeface="HelveticaNeue LT 65 Medium"/>
                <a:cs typeface="Arial" charset="0"/>
              </a:rPr>
              <a:t>www.gentics.com</a:t>
            </a:r>
            <a:endParaRPr lang="en-US" sz="1200" dirty="0">
              <a:solidFill>
                <a:srgbClr val="FFFFFF">
                  <a:lumMod val="50000"/>
                </a:srgbClr>
              </a:solidFill>
              <a:latin typeface="HelveticaNeue LT 65 Medium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660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>
            <a:normAutofit/>
          </a:bodyPr>
          <a:lstStyle>
            <a:lvl1pPr algn="l">
              <a:defRPr sz="2800" b="0" i="0" cap="none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>
                    <a:lumMod val="50000"/>
                  </a:srgbClr>
                </a:solidFill>
              </a:rPr>
              <a:t>              www.gentics.com</a:t>
            </a:r>
            <a:endParaRPr lang="en-US" dirty="0">
              <a:solidFill>
                <a:srgbClr val="FFFFFF">
                  <a:lumMod val="50000"/>
                </a:srgbClr>
              </a:solidFill>
              <a:latin typeface="HelveticaNeue LT 45 Light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DA02D-3540-4F37-A0EB-48B158739390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‹Nr.›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56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>
                    <a:lumMod val="50000"/>
                  </a:srgbClr>
                </a:solidFill>
              </a:rPr>
              <a:t>        www.gentics.com</a:t>
            </a:r>
            <a:endParaRPr lang="en-US" dirty="0">
              <a:solidFill>
                <a:srgbClr val="FFFFFF">
                  <a:lumMod val="50000"/>
                </a:srgbClr>
              </a:solidFill>
              <a:latin typeface="HelveticaNeue LT 45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EF965-B45E-4D2B-8F4F-C36BAD6DE0F9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‹Nr.›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1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>
                    <a:lumMod val="50000"/>
                  </a:srgbClr>
                </a:solidFill>
              </a:rPr>
              <a:t>        www.gentics.com</a:t>
            </a:r>
            <a:endParaRPr lang="en-US" dirty="0">
              <a:solidFill>
                <a:srgbClr val="FFFFFF">
                  <a:lumMod val="50000"/>
                </a:srgbClr>
              </a:solidFill>
              <a:latin typeface="HelveticaNeue LT 45 Light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67514-7A70-4A3A-AF4B-804E46F58693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‹Nr.›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57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79295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>
                    <a:lumMod val="50000"/>
                  </a:srgbClr>
                </a:solidFill>
              </a:rPr>
              <a:t>         www.gentics.com</a:t>
            </a:r>
            <a:endParaRPr lang="en-US" dirty="0">
              <a:solidFill>
                <a:srgbClr val="FFFFFF">
                  <a:lumMod val="50000"/>
                </a:srgbClr>
              </a:solidFill>
              <a:latin typeface="HelveticaNeue LT 45 Light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7929563" y="6492875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1AA5A-209A-4B9B-B540-C0FDBD2E5918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‹Nr.›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12F9-42C9-3F46-9DD0-BC11031F153E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803-042C-394C-9390-90A0A1D183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75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12F9-42C9-3F46-9DD0-BC11031F153E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803-042C-394C-9390-90A0A1D183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67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12F9-42C9-3F46-9DD0-BC11031F153E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803-042C-394C-9390-90A0A1D183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92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12F9-42C9-3F46-9DD0-BC11031F153E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803-042C-394C-9390-90A0A1D183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28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12F9-42C9-3F46-9DD0-BC11031F153E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803-042C-394C-9390-90A0A1D183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65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12F9-42C9-3F46-9DD0-BC11031F153E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803-042C-394C-9390-90A0A1D183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01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12F9-42C9-3F46-9DD0-BC11031F153E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803-042C-394C-9390-90A0A1D183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21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12F9-42C9-3F46-9DD0-BC11031F153E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F803-042C-394C-9390-90A0A1D183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51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112F9-42C9-3F46-9DD0-BC11031F153E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F803-042C-394C-9390-90A0A1D183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08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42875"/>
            <a:ext cx="5543550" cy="12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7929563" cy="36512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defRPr>
            </a:lvl1pPr>
          </a:lstStyle>
          <a:p>
            <a:pPr defTabSz="914400">
              <a:defRPr/>
            </a:pPr>
            <a:r>
              <a:rPr lang="en-US">
                <a:solidFill>
                  <a:srgbClr val="FFFFFF">
                    <a:lumMod val="50000"/>
                  </a:srgbClr>
                </a:solidFill>
                <a:latin typeface="HelveticaNeue LT 45 Light"/>
              </a:rPr>
              <a:t>         www.gentics.com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9563" y="6492875"/>
            <a:ext cx="121443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defRPr>
            </a:lvl1pPr>
          </a:lstStyle>
          <a:p>
            <a:pPr defTabSz="914400">
              <a:defRPr/>
            </a:pPr>
            <a:fld id="{B3FA5596-5123-4A55-AD9C-C607B4C2A2C2}" type="slidenum">
              <a:rPr lang="en-US">
                <a:solidFill>
                  <a:srgbClr val="FFFFFF">
                    <a:lumMod val="50000"/>
                  </a:srgbClr>
                </a:solidFill>
              </a:rPr>
              <a:pPr defTabSz="914400">
                <a:defRPr/>
              </a:pPr>
              <a:t>‹Nr.›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1030" name="Picture 6" descr="l_gentics_quer.tif"/>
          <p:cNvPicPr>
            <a:picLocks noChangeAspect="1"/>
          </p:cNvPicPr>
          <p:nvPr/>
        </p:nvPicPr>
        <p:blipFill>
          <a:blip r:embed="rId8" cstate="print"/>
          <a:srcRect l="66106"/>
          <a:stretch>
            <a:fillRect/>
          </a:stretch>
        </p:blipFill>
        <p:spPr bwMode="auto">
          <a:xfrm>
            <a:off x="7311415" y="285728"/>
            <a:ext cx="1334108" cy="89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214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Neue LT 65 Medium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Neue LT 65 Medium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Neue LT 65 Medium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Neue LT 65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Neue LT 65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Neue LT 65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Neue LT 65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Neue LT 65 Medium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" y="-1"/>
            <a:ext cx="9153473" cy="708796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993912" y="4540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262392" y="4086971"/>
            <a:ext cx="7622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 err="1" smtClean="0"/>
              <a:t>Implementing</a:t>
            </a:r>
            <a:r>
              <a:rPr lang="de-AT" sz="4000" dirty="0" smtClean="0"/>
              <a:t> </a:t>
            </a:r>
            <a:r>
              <a:rPr lang="de-AT" sz="4000" dirty="0" err="1" smtClean="0"/>
              <a:t>with</a:t>
            </a:r>
            <a:r>
              <a:rPr lang="de-AT" sz="4000" dirty="0" smtClean="0"/>
              <a:t> </a:t>
            </a:r>
            <a:r>
              <a:rPr lang="de-AT" sz="4000" dirty="0" err="1" smtClean="0"/>
              <a:t>the</a:t>
            </a:r>
            <a:r>
              <a:rPr lang="de-AT" sz="4000" dirty="0" smtClean="0"/>
              <a:t> </a:t>
            </a:r>
            <a:r>
              <a:rPr lang="de-AT" sz="4000" dirty="0" err="1" smtClean="0"/>
              <a:t>Aloha</a:t>
            </a:r>
            <a:r>
              <a:rPr lang="de-AT" sz="4000" dirty="0" smtClean="0"/>
              <a:t> Editor</a:t>
            </a:r>
            <a:endParaRPr lang="de-AT" sz="4000" dirty="0"/>
          </a:p>
        </p:txBody>
      </p:sp>
      <p:sp>
        <p:nvSpPr>
          <p:cNvPr id="5" name="Textfeld 4"/>
          <p:cNvSpPr txBox="1"/>
          <p:nvPr/>
        </p:nvSpPr>
        <p:spPr>
          <a:xfrm>
            <a:off x="270343" y="4790273"/>
            <a:ext cx="372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Enrich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experience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editors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571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" y="-1"/>
            <a:ext cx="9153473" cy="70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Aloha</a:t>
            </a:r>
            <a:r>
              <a:rPr lang="de-AT" dirty="0" smtClean="0"/>
              <a:t> Editor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WYSIWYG in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browser</a:t>
            </a:r>
            <a:endParaRPr lang="de-AT" dirty="0" smtClean="0"/>
          </a:p>
          <a:p>
            <a:r>
              <a:rPr lang="de-AT" dirty="0" err="1" smtClean="0"/>
              <a:t>Extends</a:t>
            </a:r>
            <a:r>
              <a:rPr lang="de-AT" dirty="0" smtClean="0"/>
              <a:t> </a:t>
            </a:r>
            <a:r>
              <a:rPr lang="de-AT" dirty="0" err="1" smtClean="0"/>
              <a:t>browser</a:t>
            </a:r>
            <a:r>
              <a:rPr lang="de-AT" dirty="0" smtClean="0"/>
              <a:t> </a:t>
            </a:r>
            <a:r>
              <a:rPr lang="de-AT" dirty="0" err="1" smtClean="0"/>
              <a:t>functions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inline </a:t>
            </a:r>
            <a:r>
              <a:rPr lang="de-AT" dirty="0" err="1" smtClean="0"/>
              <a:t>editing</a:t>
            </a:r>
            <a:endParaRPr lang="de-AT" dirty="0" smtClean="0"/>
          </a:p>
          <a:p>
            <a:r>
              <a:rPr lang="de-AT" dirty="0" err="1" smtClean="0"/>
              <a:t>Plugin</a:t>
            </a:r>
            <a:r>
              <a:rPr lang="de-AT" dirty="0" smtClean="0"/>
              <a:t> </a:t>
            </a:r>
            <a:r>
              <a:rPr lang="de-AT" dirty="0" err="1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3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Noteable</a:t>
            </a:r>
            <a:r>
              <a:rPr lang="de-AT" dirty="0" smtClean="0"/>
              <a:t> Common </a:t>
            </a:r>
            <a:r>
              <a:rPr lang="de-AT" dirty="0" err="1" smtClean="0"/>
              <a:t>Plugins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1600" dirty="0" err="1" smtClean="0"/>
              <a:t>abbr</a:t>
            </a:r>
            <a:r>
              <a:rPr lang="de-AT" sz="1600" dirty="0" smtClean="0"/>
              <a:t> – </a:t>
            </a:r>
            <a:r>
              <a:rPr lang="de-AT" sz="1600" dirty="0" err="1" smtClean="0"/>
              <a:t>For</a:t>
            </a:r>
            <a:r>
              <a:rPr lang="de-AT" sz="1600" dirty="0" smtClean="0"/>
              <a:t> </a:t>
            </a:r>
            <a:r>
              <a:rPr lang="de-AT" sz="1600" dirty="0" err="1" smtClean="0"/>
              <a:t>abbreviations</a:t>
            </a:r>
            <a:endParaRPr lang="de-AT" sz="1600" dirty="0" smtClean="0"/>
          </a:p>
          <a:p>
            <a:r>
              <a:rPr lang="de-AT" sz="1600" dirty="0" smtClean="0"/>
              <a:t>block – Custom </a:t>
            </a:r>
            <a:r>
              <a:rPr lang="de-AT" sz="1600" dirty="0" err="1" smtClean="0"/>
              <a:t>blocks</a:t>
            </a:r>
            <a:endParaRPr lang="de-AT" sz="1600" dirty="0" smtClean="0"/>
          </a:p>
          <a:p>
            <a:r>
              <a:rPr lang="de-AT" sz="1600" dirty="0" err="1" smtClean="0"/>
              <a:t>characterpicker</a:t>
            </a:r>
            <a:r>
              <a:rPr lang="de-AT" sz="1600" dirty="0" smtClean="0"/>
              <a:t> – Special </a:t>
            </a:r>
            <a:r>
              <a:rPr lang="de-AT" sz="1600" dirty="0" err="1" smtClean="0"/>
              <a:t>characters</a:t>
            </a:r>
            <a:endParaRPr lang="de-AT" sz="1600" dirty="0" smtClean="0"/>
          </a:p>
          <a:p>
            <a:r>
              <a:rPr lang="de-AT" sz="1600" dirty="0" err="1" smtClean="0"/>
              <a:t>contenthandler</a:t>
            </a:r>
            <a:r>
              <a:rPr lang="de-AT" sz="1600" dirty="0" smtClean="0"/>
              <a:t> – Clean </a:t>
            </a:r>
            <a:r>
              <a:rPr lang="de-AT" sz="1600" dirty="0" err="1" smtClean="0"/>
              <a:t>and</a:t>
            </a:r>
            <a:r>
              <a:rPr lang="de-AT" sz="1600" dirty="0" smtClean="0"/>
              <a:t> </a:t>
            </a:r>
            <a:r>
              <a:rPr lang="de-AT" sz="1600" dirty="0" err="1" smtClean="0"/>
              <a:t>modify</a:t>
            </a:r>
            <a:r>
              <a:rPr lang="de-AT" sz="1600" dirty="0" smtClean="0"/>
              <a:t> </a:t>
            </a:r>
            <a:r>
              <a:rPr lang="de-AT" sz="1600" dirty="0" err="1" smtClean="0"/>
              <a:t>content</a:t>
            </a:r>
            <a:endParaRPr lang="de-AT" sz="1600" dirty="0" smtClean="0"/>
          </a:p>
          <a:p>
            <a:r>
              <a:rPr lang="de-AT" sz="1600" dirty="0" smtClean="0"/>
              <a:t>dom-</a:t>
            </a:r>
            <a:r>
              <a:rPr lang="de-AT" sz="1600" dirty="0" err="1" smtClean="0"/>
              <a:t>to</a:t>
            </a:r>
            <a:r>
              <a:rPr lang="de-AT" sz="1600" dirty="0" smtClean="0"/>
              <a:t>-</a:t>
            </a:r>
            <a:r>
              <a:rPr lang="de-AT" sz="1600" dirty="0" err="1" smtClean="0"/>
              <a:t>xhtml</a:t>
            </a:r>
            <a:r>
              <a:rPr lang="de-AT" sz="1600" dirty="0" smtClean="0"/>
              <a:t> – Clean </a:t>
            </a:r>
            <a:r>
              <a:rPr lang="de-AT" sz="1600" dirty="0" err="1" smtClean="0"/>
              <a:t>content</a:t>
            </a:r>
            <a:endParaRPr lang="de-AT" sz="1600" dirty="0" smtClean="0"/>
          </a:p>
          <a:p>
            <a:r>
              <a:rPr lang="de-AT" sz="1600" dirty="0" err="1" smtClean="0"/>
              <a:t>format</a:t>
            </a:r>
            <a:r>
              <a:rPr lang="de-AT" sz="1600" dirty="0" smtClean="0"/>
              <a:t> – Formats </a:t>
            </a:r>
            <a:r>
              <a:rPr lang="de-AT" sz="1600" dirty="0" err="1" smtClean="0"/>
              <a:t>like</a:t>
            </a:r>
            <a:r>
              <a:rPr lang="de-AT" sz="1600" dirty="0" smtClean="0"/>
              <a:t> </a:t>
            </a:r>
            <a:r>
              <a:rPr lang="de-AT" sz="1600" dirty="0" err="1" smtClean="0"/>
              <a:t>headings</a:t>
            </a:r>
            <a:r>
              <a:rPr lang="de-AT" sz="1600" dirty="0" smtClean="0"/>
              <a:t>, </a:t>
            </a:r>
            <a:r>
              <a:rPr lang="de-AT" sz="1600" dirty="0" err="1" smtClean="0"/>
              <a:t>bold</a:t>
            </a:r>
            <a:r>
              <a:rPr lang="de-AT" sz="1600" dirty="0" smtClean="0"/>
              <a:t>, …</a:t>
            </a:r>
          </a:p>
          <a:p>
            <a:r>
              <a:rPr lang="de-AT" sz="1600" dirty="0" err="1" smtClean="0"/>
              <a:t>horizontalruler</a:t>
            </a:r>
            <a:r>
              <a:rPr lang="de-AT" sz="1600" dirty="0" smtClean="0"/>
              <a:t> – HR</a:t>
            </a:r>
          </a:p>
          <a:p>
            <a:r>
              <a:rPr lang="de-AT" sz="1600" dirty="0" smtClean="0"/>
              <a:t>link – Insert links</a:t>
            </a:r>
          </a:p>
          <a:p>
            <a:r>
              <a:rPr lang="de-AT" sz="1600" dirty="0" err="1" smtClean="0"/>
              <a:t>list</a:t>
            </a:r>
            <a:r>
              <a:rPr lang="de-AT" sz="1600" dirty="0" smtClean="0"/>
              <a:t> – Insert </a:t>
            </a:r>
            <a:r>
              <a:rPr lang="de-AT" sz="1600" dirty="0" err="1" smtClean="0"/>
              <a:t>lists</a:t>
            </a:r>
            <a:r>
              <a:rPr lang="de-AT" sz="1600" dirty="0" smtClean="0"/>
              <a:t> (</a:t>
            </a:r>
            <a:r>
              <a:rPr lang="de-AT" sz="1600" dirty="0" err="1" smtClean="0"/>
              <a:t>ul</a:t>
            </a:r>
            <a:r>
              <a:rPr lang="de-AT" sz="1600" dirty="0" smtClean="0"/>
              <a:t>/</a:t>
            </a:r>
            <a:r>
              <a:rPr lang="de-AT" sz="1600" dirty="0" err="1" smtClean="0"/>
              <a:t>ol</a:t>
            </a:r>
            <a:r>
              <a:rPr lang="de-AT" sz="1600" dirty="0" smtClean="0"/>
              <a:t>)</a:t>
            </a:r>
          </a:p>
          <a:p>
            <a:r>
              <a:rPr lang="de-AT" sz="1600" dirty="0" err="1" smtClean="0"/>
              <a:t>paste</a:t>
            </a:r>
            <a:r>
              <a:rPr lang="de-AT" sz="1600" dirty="0" smtClean="0"/>
              <a:t> – </a:t>
            </a:r>
            <a:r>
              <a:rPr lang="de-AT" sz="1600" dirty="0" err="1" smtClean="0"/>
              <a:t>Pasting</a:t>
            </a:r>
            <a:r>
              <a:rPr lang="de-AT" sz="1600" dirty="0" smtClean="0"/>
              <a:t> </a:t>
            </a:r>
            <a:r>
              <a:rPr lang="de-AT" sz="1600" dirty="0" err="1" smtClean="0"/>
              <a:t>functions</a:t>
            </a:r>
            <a:endParaRPr lang="de-AT" sz="1600" dirty="0" smtClean="0"/>
          </a:p>
          <a:p>
            <a:r>
              <a:rPr lang="de-AT" sz="1600" dirty="0" err="1" smtClean="0"/>
              <a:t>table</a:t>
            </a:r>
            <a:r>
              <a:rPr lang="de-AT" sz="1600" dirty="0" smtClean="0"/>
              <a:t> – Insert </a:t>
            </a:r>
            <a:r>
              <a:rPr lang="de-AT" sz="1600" dirty="0" err="1" smtClean="0"/>
              <a:t>tables</a:t>
            </a:r>
            <a:endParaRPr lang="de-AT" sz="1600" dirty="0" smtClean="0"/>
          </a:p>
          <a:p>
            <a:endParaRPr lang="de-AT" sz="1600" dirty="0" smtClean="0"/>
          </a:p>
          <a:p>
            <a:r>
              <a:rPr lang="de-AT" sz="1600" dirty="0" smtClean="0"/>
              <a:t>Internal </a:t>
            </a:r>
            <a:r>
              <a:rPr lang="de-AT" sz="1600" dirty="0" err="1" smtClean="0"/>
              <a:t>Functions</a:t>
            </a:r>
            <a:endParaRPr lang="de-AT" sz="1600" dirty="0"/>
          </a:p>
          <a:p>
            <a:pPr lvl="1"/>
            <a:r>
              <a:rPr lang="de-AT" sz="1200" dirty="0" err="1" smtClean="0"/>
              <a:t>commands</a:t>
            </a:r>
            <a:endParaRPr lang="de-AT" sz="1200" dirty="0" smtClean="0"/>
          </a:p>
          <a:p>
            <a:pPr lvl="1"/>
            <a:r>
              <a:rPr lang="de-AT" sz="1200" dirty="0" err="1" smtClean="0"/>
              <a:t>ui</a:t>
            </a:r>
            <a:endParaRPr lang="de-AT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9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Noteable</a:t>
            </a:r>
            <a:r>
              <a:rPr lang="de-AT" dirty="0" smtClean="0"/>
              <a:t> Extra </a:t>
            </a:r>
            <a:r>
              <a:rPr lang="de-AT" dirty="0" err="1" smtClean="0"/>
              <a:t>Plugins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1600" dirty="0" err="1" smtClean="0"/>
              <a:t>cite</a:t>
            </a:r>
            <a:r>
              <a:rPr lang="de-AT" sz="1600" dirty="0" smtClean="0"/>
              <a:t> – Insert </a:t>
            </a:r>
            <a:r>
              <a:rPr lang="de-AT" sz="1600" dirty="0" err="1" smtClean="0"/>
              <a:t>citations</a:t>
            </a:r>
            <a:endParaRPr lang="de-AT" sz="1600" dirty="0" smtClean="0"/>
          </a:p>
          <a:p>
            <a:r>
              <a:rPr lang="de-AT" sz="1600" dirty="0" err="1" smtClean="0"/>
              <a:t>formatlesspaste</a:t>
            </a:r>
            <a:r>
              <a:rPr lang="de-AT" sz="1600" dirty="0" smtClean="0"/>
              <a:t> – Additional </a:t>
            </a:r>
            <a:r>
              <a:rPr lang="de-AT" sz="1600" dirty="0" err="1" smtClean="0"/>
              <a:t>paste</a:t>
            </a:r>
            <a:r>
              <a:rPr lang="de-AT" sz="1600" dirty="0" smtClean="0"/>
              <a:t> </a:t>
            </a:r>
            <a:r>
              <a:rPr lang="de-AT" sz="1600" dirty="0" err="1" smtClean="0"/>
              <a:t>functions</a:t>
            </a:r>
            <a:r>
              <a:rPr lang="de-AT" sz="1600" dirty="0" smtClean="0"/>
              <a:t> (</a:t>
            </a:r>
            <a:r>
              <a:rPr lang="de-AT" sz="1600" dirty="0" err="1" smtClean="0"/>
              <a:t>withour</a:t>
            </a:r>
            <a:r>
              <a:rPr lang="de-AT" sz="1600" dirty="0" smtClean="0"/>
              <a:t> </a:t>
            </a:r>
            <a:r>
              <a:rPr lang="de-AT" sz="1600" dirty="0" err="1" smtClean="0"/>
              <a:t>formats</a:t>
            </a:r>
            <a:r>
              <a:rPr lang="de-AT" sz="1600" dirty="0" smtClean="0"/>
              <a:t>)</a:t>
            </a:r>
          </a:p>
          <a:p>
            <a:r>
              <a:rPr lang="de-AT" sz="1600" dirty="0" err="1" smtClean="0"/>
              <a:t>headerids</a:t>
            </a:r>
            <a:r>
              <a:rPr lang="de-AT" sz="1600" dirty="0" smtClean="0"/>
              <a:t> – </a:t>
            </a:r>
            <a:r>
              <a:rPr lang="de-AT" sz="1600" dirty="0" err="1" smtClean="0"/>
              <a:t>Adds</a:t>
            </a:r>
            <a:r>
              <a:rPr lang="de-AT" sz="1600" dirty="0" smtClean="0"/>
              <a:t> </a:t>
            </a:r>
            <a:r>
              <a:rPr lang="de-AT" sz="1600" dirty="0" err="1" smtClean="0"/>
              <a:t>id</a:t>
            </a:r>
            <a:r>
              <a:rPr lang="de-AT" sz="1600" dirty="0" smtClean="0"/>
              <a:t>-Attributes </a:t>
            </a:r>
            <a:r>
              <a:rPr lang="de-AT" sz="1600" dirty="0" err="1" smtClean="0"/>
              <a:t>to</a:t>
            </a:r>
            <a:r>
              <a:rPr lang="de-AT" sz="1600" dirty="0" smtClean="0"/>
              <a:t> </a:t>
            </a:r>
            <a:r>
              <a:rPr lang="de-AT" sz="1600" dirty="0" err="1" smtClean="0"/>
              <a:t>headings</a:t>
            </a:r>
            <a:r>
              <a:rPr lang="de-AT" sz="1600" dirty="0" smtClean="0"/>
              <a:t> </a:t>
            </a:r>
            <a:r>
              <a:rPr lang="de-AT" sz="1600" dirty="0" err="1" smtClean="0"/>
              <a:t>for</a:t>
            </a:r>
            <a:r>
              <a:rPr lang="de-AT" sz="1600" dirty="0" smtClean="0"/>
              <a:t> </a:t>
            </a:r>
            <a:r>
              <a:rPr lang="de-AT" sz="1600" dirty="0" err="1" smtClean="0"/>
              <a:t>anchors</a:t>
            </a:r>
            <a:endParaRPr lang="de-AT" sz="1600" dirty="0" smtClean="0"/>
          </a:p>
          <a:p>
            <a:r>
              <a:rPr lang="de-AT" sz="1600" dirty="0" err="1" smtClean="0"/>
              <a:t>metaview</a:t>
            </a:r>
            <a:r>
              <a:rPr lang="de-AT" sz="1600" dirty="0" smtClean="0"/>
              <a:t> – Shows an </a:t>
            </a:r>
            <a:r>
              <a:rPr lang="de-AT" sz="1600" dirty="0" err="1" smtClean="0"/>
              <a:t>outline</a:t>
            </a:r>
            <a:r>
              <a:rPr lang="de-AT" sz="1600" dirty="0" smtClean="0"/>
              <a:t> </a:t>
            </a:r>
            <a:r>
              <a:rPr lang="de-AT" sz="1600" dirty="0" err="1" smtClean="0"/>
              <a:t>of</a:t>
            </a:r>
            <a:r>
              <a:rPr lang="de-AT" sz="1600" dirty="0" smtClean="0"/>
              <a:t> </a:t>
            </a:r>
            <a:r>
              <a:rPr lang="de-AT" sz="1600" dirty="0" err="1" smtClean="0"/>
              <a:t>the</a:t>
            </a:r>
            <a:r>
              <a:rPr lang="de-AT" sz="1600" dirty="0" smtClean="0"/>
              <a:t> </a:t>
            </a:r>
            <a:r>
              <a:rPr lang="de-AT" sz="1600" dirty="0" err="1" smtClean="0"/>
              <a:t>content</a:t>
            </a:r>
            <a:r>
              <a:rPr lang="de-AT" sz="1600" dirty="0" smtClean="0"/>
              <a:t> </a:t>
            </a:r>
            <a:r>
              <a:rPr lang="de-AT" sz="1600" dirty="0" err="1" smtClean="0"/>
              <a:t>structure</a:t>
            </a:r>
            <a:r>
              <a:rPr lang="de-AT" sz="1600" dirty="0" smtClean="0"/>
              <a:t> in </a:t>
            </a:r>
            <a:r>
              <a:rPr lang="de-AT" sz="1600" dirty="0" err="1" smtClean="0"/>
              <a:t>the</a:t>
            </a:r>
            <a:r>
              <a:rPr lang="de-AT" sz="1600" dirty="0" smtClean="0"/>
              <a:t> </a:t>
            </a:r>
            <a:r>
              <a:rPr lang="de-AT" sz="1600" dirty="0" err="1" smtClean="0"/>
              <a:t>editable</a:t>
            </a:r>
            <a:endParaRPr lang="de-AT" sz="1600" dirty="0" smtClean="0"/>
          </a:p>
          <a:p>
            <a:r>
              <a:rPr lang="de-AT" sz="1600" dirty="0" err="1" smtClean="0"/>
              <a:t>numerated</a:t>
            </a:r>
            <a:r>
              <a:rPr lang="de-AT" sz="1600" dirty="0" smtClean="0"/>
              <a:t>-headers – </a:t>
            </a:r>
            <a:r>
              <a:rPr lang="de-AT" sz="1600" dirty="0" err="1" smtClean="0"/>
              <a:t>Numerated</a:t>
            </a:r>
            <a:r>
              <a:rPr lang="de-AT" sz="1600" dirty="0" smtClean="0"/>
              <a:t> </a:t>
            </a:r>
            <a:r>
              <a:rPr lang="de-AT" sz="1600" dirty="0" err="1" smtClean="0"/>
              <a:t>headings</a:t>
            </a:r>
            <a:r>
              <a:rPr lang="de-AT" sz="1600" dirty="0" smtClean="0"/>
              <a:t> </a:t>
            </a:r>
            <a:r>
              <a:rPr lang="de-AT" sz="1600" dirty="0" err="1" smtClean="0"/>
              <a:t>as</a:t>
            </a:r>
            <a:r>
              <a:rPr lang="de-AT" sz="1600" dirty="0" smtClean="0"/>
              <a:t> in MS Word</a:t>
            </a:r>
          </a:p>
          <a:p>
            <a:r>
              <a:rPr lang="de-AT" sz="1600" dirty="0" err="1" smtClean="0"/>
              <a:t>sourceview</a:t>
            </a:r>
            <a:r>
              <a:rPr lang="de-AT" sz="1600" dirty="0" smtClean="0"/>
              <a:t> – Shows </a:t>
            </a:r>
            <a:r>
              <a:rPr lang="de-AT" sz="1600" dirty="0" err="1" smtClean="0"/>
              <a:t>the</a:t>
            </a:r>
            <a:r>
              <a:rPr lang="de-AT" sz="1600" dirty="0" smtClean="0"/>
              <a:t> HTML-Source </a:t>
            </a:r>
            <a:r>
              <a:rPr lang="de-AT" sz="1600" dirty="0" err="1" smtClean="0"/>
              <a:t>of</a:t>
            </a:r>
            <a:r>
              <a:rPr lang="de-AT" sz="1600" dirty="0" smtClean="0"/>
              <a:t> </a:t>
            </a:r>
            <a:r>
              <a:rPr lang="de-AT" sz="1600" dirty="0" err="1" smtClean="0"/>
              <a:t>the</a:t>
            </a:r>
            <a:r>
              <a:rPr lang="de-AT" sz="1600" dirty="0" smtClean="0"/>
              <a:t> </a:t>
            </a:r>
            <a:r>
              <a:rPr lang="de-AT" sz="1600" dirty="0" err="1" smtClean="0"/>
              <a:t>active</a:t>
            </a:r>
            <a:r>
              <a:rPr lang="de-AT" sz="1600" dirty="0" smtClean="0"/>
              <a:t> </a:t>
            </a:r>
            <a:r>
              <a:rPr lang="de-AT" sz="1600" dirty="0" err="1" smtClean="0"/>
              <a:t>editable</a:t>
            </a:r>
            <a:endParaRPr lang="de-AT" sz="1600" dirty="0" smtClean="0"/>
          </a:p>
          <a:p>
            <a:r>
              <a:rPr lang="de-AT" sz="1600" dirty="0" err="1" smtClean="0"/>
              <a:t>validation</a:t>
            </a:r>
            <a:r>
              <a:rPr lang="de-AT" sz="1600" dirty="0" smtClean="0"/>
              <a:t> – Can </a:t>
            </a:r>
            <a:r>
              <a:rPr lang="de-AT" sz="1600" dirty="0" err="1" smtClean="0"/>
              <a:t>be</a:t>
            </a:r>
            <a:r>
              <a:rPr lang="de-AT" sz="1600" dirty="0" smtClean="0"/>
              <a:t> </a:t>
            </a:r>
            <a:r>
              <a:rPr lang="de-AT" sz="1600" dirty="0" err="1" smtClean="0"/>
              <a:t>used</a:t>
            </a:r>
            <a:r>
              <a:rPr lang="de-AT" sz="1600" dirty="0" smtClean="0"/>
              <a:t> </a:t>
            </a:r>
            <a:r>
              <a:rPr lang="de-AT" sz="1600" dirty="0" err="1" smtClean="0"/>
              <a:t>to</a:t>
            </a:r>
            <a:r>
              <a:rPr lang="de-AT" sz="1600" dirty="0" smtClean="0"/>
              <a:t> </a:t>
            </a:r>
            <a:r>
              <a:rPr lang="de-AT" sz="1600" dirty="0" err="1" smtClean="0"/>
              <a:t>validate</a:t>
            </a:r>
            <a:r>
              <a:rPr lang="de-AT" sz="1600" dirty="0" smtClean="0"/>
              <a:t> </a:t>
            </a:r>
            <a:r>
              <a:rPr lang="de-AT" sz="1600" dirty="0" err="1" smtClean="0"/>
              <a:t>content</a:t>
            </a:r>
            <a:r>
              <a:rPr lang="de-AT" sz="1600" dirty="0" smtClean="0"/>
              <a:t> in </a:t>
            </a:r>
            <a:r>
              <a:rPr lang="de-AT" sz="1600" dirty="0" err="1" smtClean="0"/>
              <a:t>editables</a:t>
            </a:r>
            <a:endParaRPr lang="de-AT" sz="1600" dirty="0" smtClean="0"/>
          </a:p>
          <a:p>
            <a:r>
              <a:rPr lang="de-AT" sz="1600" dirty="0" err="1" smtClean="0"/>
              <a:t>wai</a:t>
            </a:r>
            <a:r>
              <a:rPr lang="de-AT" sz="1600" dirty="0" smtClean="0"/>
              <a:t>-lang – </a:t>
            </a:r>
            <a:r>
              <a:rPr lang="de-AT" sz="1600" dirty="0" err="1" smtClean="0"/>
              <a:t>Lets</a:t>
            </a:r>
            <a:r>
              <a:rPr lang="de-AT" sz="1600" dirty="0" smtClean="0"/>
              <a:t> </a:t>
            </a:r>
            <a:r>
              <a:rPr lang="de-AT" sz="1600" dirty="0" err="1" smtClean="0"/>
              <a:t>you</a:t>
            </a:r>
            <a:r>
              <a:rPr lang="de-AT" sz="1600" dirty="0" smtClean="0"/>
              <a:t> </a:t>
            </a:r>
            <a:r>
              <a:rPr lang="de-AT" sz="1600" dirty="0" err="1" smtClean="0"/>
              <a:t>add</a:t>
            </a:r>
            <a:r>
              <a:rPr lang="de-AT" sz="1600" dirty="0" smtClean="0"/>
              <a:t>/</a:t>
            </a:r>
            <a:r>
              <a:rPr lang="de-AT" sz="1600" dirty="0" err="1" smtClean="0"/>
              <a:t>remove</a:t>
            </a:r>
            <a:r>
              <a:rPr lang="de-AT" sz="1600" dirty="0" smtClean="0"/>
              <a:t> Language </a:t>
            </a:r>
            <a:r>
              <a:rPr lang="de-AT" sz="1600" dirty="0" err="1" smtClean="0"/>
              <a:t>annotations</a:t>
            </a:r>
            <a:r>
              <a:rPr lang="de-AT" sz="1600" dirty="0" smtClean="0"/>
              <a:t> </a:t>
            </a:r>
            <a:r>
              <a:rPr lang="de-AT" sz="1600" dirty="0" err="1" smtClean="0"/>
              <a:t>to</a:t>
            </a:r>
            <a:r>
              <a:rPr lang="de-AT" sz="1600" dirty="0" smtClean="0"/>
              <a:t> </a:t>
            </a:r>
            <a:r>
              <a:rPr lang="de-AT" sz="1600" dirty="0" err="1" smtClean="0"/>
              <a:t>be</a:t>
            </a:r>
            <a:r>
              <a:rPr lang="de-AT" sz="1600" dirty="0" smtClean="0"/>
              <a:t> WAI </a:t>
            </a:r>
            <a:r>
              <a:rPr lang="de-AT" sz="1600" dirty="0" err="1" smtClean="0"/>
              <a:t>compliant</a:t>
            </a:r>
            <a:endParaRPr lang="de-AT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3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Implementing</a:t>
            </a:r>
            <a:r>
              <a:rPr lang="de-AT" dirty="0" smtClean="0"/>
              <a:t> </a:t>
            </a:r>
            <a:r>
              <a:rPr lang="de-AT" dirty="0" err="1" smtClean="0"/>
              <a:t>Tagtypes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HTML Part-Type (</a:t>
            </a:r>
            <a:r>
              <a:rPr lang="de-AT" dirty="0" err="1" smtClean="0"/>
              <a:t>never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Text/HTML)</a:t>
            </a:r>
          </a:p>
          <a:p>
            <a:r>
              <a:rPr lang="de-AT" dirty="0" err="1" smtClean="0"/>
              <a:t>Give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tagtype</a:t>
            </a:r>
            <a:r>
              <a:rPr lang="de-AT" dirty="0" smtClean="0"/>
              <a:t> a </a:t>
            </a:r>
            <a:r>
              <a:rPr lang="de-AT" dirty="0" err="1" smtClean="0"/>
              <a:t>common</a:t>
            </a:r>
            <a:r>
              <a:rPr lang="de-AT" dirty="0" smtClean="0"/>
              <a:t> </a:t>
            </a:r>
            <a:r>
              <a:rPr lang="de-AT" dirty="0" err="1" smtClean="0"/>
              <a:t>ancestor</a:t>
            </a:r>
            <a:r>
              <a:rPr lang="de-AT" dirty="0" smtClean="0"/>
              <a:t> </a:t>
            </a:r>
            <a:r>
              <a:rPr lang="de-AT" dirty="0" err="1" smtClean="0"/>
              <a:t>container</a:t>
            </a:r>
            <a:endParaRPr lang="de-AT" dirty="0" smtClean="0"/>
          </a:p>
          <a:p>
            <a:r>
              <a:rPr lang="de-AT" dirty="0" err="1" smtClean="0"/>
              <a:t>Avoid</a:t>
            </a:r>
            <a:r>
              <a:rPr lang="de-AT" dirty="0" smtClean="0"/>
              <a:t> </a:t>
            </a:r>
            <a:r>
              <a:rPr lang="de-AT" dirty="0" err="1" smtClean="0"/>
              <a:t>whitespace-characters</a:t>
            </a:r>
            <a:r>
              <a:rPr lang="de-AT" dirty="0"/>
              <a:t> </a:t>
            </a:r>
            <a:r>
              <a:rPr lang="de-AT" dirty="0" smtClean="0"/>
              <a:t>in Velocity-templates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1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Implementing</a:t>
            </a:r>
            <a:r>
              <a:rPr lang="de-AT" dirty="0" smtClean="0"/>
              <a:t> </a:t>
            </a:r>
            <a:r>
              <a:rPr lang="de-AT" dirty="0" err="1" smtClean="0"/>
              <a:t>Tagtypes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Implement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tagtypes</a:t>
            </a:r>
            <a:r>
              <a:rPr lang="de-AT" dirty="0" smtClean="0"/>
              <a:t> </a:t>
            </a:r>
            <a:r>
              <a:rPr lang="de-AT" dirty="0" err="1" smtClean="0"/>
              <a:t>according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their</a:t>
            </a:r>
            <a:r>
              <a:rPr lang="de-AT" dirty="0" smtClean="0"/>
              <a:t> </a:t>
            </a:r>
            <a:r>
              <a:rPr lang="de-AT" dirty="0" err="1" smtClean="0"/>
              <a:t>preferred</a:t>
            </a:r>
            <a:r>
              <a:rPr lang="de-AT" dirty="0" smtClean="0"/>
              <a:t> </a:t>
            </a:r>
            <a:r>
              <a:rPr lang="de-AT" dirty="0" err="1" smtClean="0"/>
              <a:t>usage</a:t>
            </a:r>
            <a:r>
              <a:rPr lang="de-AT" dirty="0" smtClean="0"/>
              <a:t> (inline / block)</a:t>
            </a:r>
          </a:p>
          <a:p>
            <a:r>
              <a:rPr lang="de-AT" dirty="0" err="1" smtClean="0"/>
              <a:t>Give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editables</a:t>
            </a:r>
            <a:r>
              <a:rPr lang="de-AT" dirty="0" smtClean="0"/>
              <a:t> a proper </a:t>
            </a:r>
            <a:r>
              <a:rPr lang="de-AT" dirty="0" err="1" smtClean="0"/>
              <a:t>default</a:t>
            </a:r>
            <a:r>
              <a:rPr lang="de-AT" dirty="0" smtClean="0"/>
              <a:t> </a:t>
            </a:r>
            <a:r>
              <a:rPr lang="de-AT" dirty="0" err="1" smtClean="0"/>
              <a:t>content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8" y="3415542"/>
            <a:ext cx="78009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69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Some</a:t>
            </a:r>
            <a:r>
              <a:rPr lang="de-AT" dirty="0" smtClean="0"/>
              <a:t> </a:t>
            </a:r>
            <a:r>
              <a:rPr lang="de-AT" dirty="0" err="1" smtClean="0"/>
              <a:t>more</a:t>
            </a:r>
            <a:r>
              <a:rPr lang="de-AT" dirty="0" smtClean="0"/>
              <a:t> tricks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Descriptions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editors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Tag </a:t>
            </a:r>
            <a:r>
              <a:rPr lang="de-AT" dirty="0" err="1" smtClean="0"/>
              <a:t>names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implementations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" y="3349860"/>
            <a:ext cx="77819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" y="2163666"/>
            <a:ext cx="7772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46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Task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Create a </a:t>
            </a:r>
            <a:r>
              <a:rPr lang="de-AT" dirty="0" err="1" smtClean="0"/>
              <a:t>container</a:t>
            </a:r>
            <a:r>
              <a:rPr lang="de-AT" dirty="0" smtClean="0"/>
              <a:t> </a:t>
            </a:r>
            <a:r>
              <a:rPr lang="de-AT" dirty="0" err="1" smtClean="0"/>
              <a:t>tagtype</a:t>
            </a:r>
            <a:r>
              <a:rPr lang="de-AT" dirty="0" smtClean="0"/>
              <a:t> in a </a:t>
            </a:r>
            <a:r>
              <a:rPr lang="de-AT" dirty="0" err="1" smtClean="0"/>
              <a:t>page</a:t>
            </a:r>
            <a:r>
              <a:rPr lang="de-AT" dirty="0" smtClean="0"/>
              <a:t>,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contain</a:t>
            </a:r>
            <a:r>
              <a:rPr lang="de-AT" dirty="0" smtClean="0"/>
              <a:t> multiple </a:t>
            </a:r>
            <a:r>
              <a:rPr lang="de-AT" dirty="0" err="1" smtClean="0"/>
              <a:t>Address</a:t>
            </a:r>
            <a:r>
              <a:rPr lang="de-AT" dirty="0" smtClean="0"/>
              <a:t>-Tags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reordered</a:t>
            </a:r>
            <a:r>
              <a:rPr lang="de-AT" dirty="0" smtClean="0"/>
              <a:t> </a:t>
            </a:r>
            <a:r>
              <a:rPr lang="de-AT" dirty="0" err="1" smtClean="0"/>
              <a:t>using</a:t>
            </a:r>
            <a:r>
              <a:rPr lang="de-AT" dirty="0" smtClean="0"/>
              <a:t> </a:t>
            </a:r>
            <a:r>
              <a:rPr lang="de-AT" dirty="0" err="1" smtClean="0"/>
              <a:t>drag</a:t>
            </a:r>
            <a:r>
              <a:rPr lang="de-AT" dirty="0" smtClean="0"/>
              <a:t> &amp; </a:t>
            </a:r>
            <a:r>
              <a:rPr lang="de-AT" dirty="0" err="1" smtClean="0"/>
              <a:t>drop</a:t>
            </a:r>
            <a:r>
              <a:rPr lang="de-AT" dirty="0" smtClean="0"/>
              <a:t>.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GCN JS API!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1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Migration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Check </a:t>
            </a:r>
            <a:r>
              <a:rPr lang="de-AT" dirty="0" err="1" smtClean="0"/>
              <a:t>existing</a:t>
            </a:r>
            <a:r>
              <a:rPr lang="de-AT" dirty="0" smtClean="0"/>
              <a:t> </a:t>
            </a:r>
            <a:r>
              <a:rPr lang="de-AT" dirty="0" err="1" smtClean="0"/>
              <a:t>tagtypes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their</a:t>
            </a:r>
            <a:r>
              <a:rPr lang="de-AT" dirty="0" smtClean="0"/>
              <a:t> </a:t>
            </a:r>
            <a:r>
              <a:rPr lang="de-AT" dirty="0" err="1" smtClean="0"/>
              <a:t>implementation</a:t>
            </a:r>
            <a:endParaRPr lang="de-AT" dirty="0" smtClean="0"/>
          </a:p>
          <a:p>
            <a:r>
              <a:rPr lang="de-AT" dirty="0" err="1" smtClean="0"/>
              <a:t>Get</a:t>
            </a:r>
            <a:r>
              <a:rPr lang="de-AT" dirty="0" smtClean="0"/>
              <a:t> </a:t>
            </a:r>
            <a:r>
              <a:rPr lang="de-AT" dirty="0" err="1" smtClean="0"/>
              <a:t>rid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old</a:t>
            </a:r>
            <a:r>
              <a:rPr lang="de-AT" dirty="0" smtClean="0"/>
              <a:t> </a:t>
            </a:r>
            <a:r>
              <a:rPr lang="de-AT" dirty="0" err="1" smtClean="0"/>
              <a:t>tagtypes</a:t>
            </a:r>
            <a:r>
              <a:rPr lang="de-AT" dirty="0" smtClean="0"/>
              <a:t> (Table, </a:t>
            </a:r>
            <a:r>
              <a:rPr lang="de-AT" dirty="0" err="1" smtClean="0"/>
              <a:t>Headings</a:t>
            </a:r>
            <a:r>
              <a:rPr lang="de-AT" dirty="0" smtClean="0"/>
              <a:t>, </a:t>
            </a:r>
            <a:r>
              <a:rPr lang="de-AT" dirty="0" err="1" smtClean="0"/>
              <a:t>lists</a:t>
            </a:r>
            <a:r>
              <a:rPr lang="de-AT" dirty="0" smtClean="0"/>
              <a:t>,…)</a:t>
            </a:r>
          </a:p>
          <a:p>
            <a:r>
              <a:rPr lang="de-AT" dirty="0" err="1" smtClean="0"/>
              <a:t>Convert</a:t>
            </a:r>
            <a:r>
              <a:rPr lang="de-AT" dirty="0" smtClean="0"/>
              <a:t> tags (LEM-Script)</a:t>
            </a:r>
          </a:p>
          <a:p>
            <a:r>
              <a:rPr lang="de-AT" dirty="0" smtClean="0"/>
              <a:t>Check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templates</a:t>
            </a:r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8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raesentation_master_DE_v1_2007-06-26">
  <a:themeElements>
    <a:clrScheme name="Gentics Software GmbH">
      <a:dk1>
        <a:srgbClr val="31383C"/>
      </a:dk1>
      <a:lt1>
        <a:srgbClr val="FFFFFF"/>
      </a:lt1>
      <a:dk2>
        <a:srgbClr val="FFFFFF"/>
      </a:dk2>
      <a:lt2>
        <a:srgbClr val="FFFFFF"/>
      </a:lt2>
      <a:accent1>
        <a:srgbClr val="004487"/>
      </a:accent1>
      <a:accent2>
        <a:srgbClr val="4F9FD2"/>
      </a:accent2>
      <a:accent3>
        <a:srgbClr val="76BBE4"/>
      </a:accent3>
      <a:accent4>
        <a:srgbClr val="FF8726"/>
      </a:accent4>
      <a:accent5>
        <a:srgbClr val="FFBF5B"/>
      </a:accent5>
      <a:accent6>
        <a:srgbClr val="FFD97D"/>
      </a:accent6>
      <a:hlink>
        <a:srgbClr val="0000FF"/>
      </a:hlink>
      <a:folHlink>
        <a:srgbClr val="800080"/>
      </a:folHlink>
    </a:clrScheme>
    <a:fontScheme name="Custom 1">
      <a:majorFont>
        <a:latin typeface="HelveticaNeue LT 65 Medium"/>
        <a:ea typeface=""/>
        <a:cs typeface=""/>
      </a:majorFont>
      <a:minorFont>
        <a:latin typeface="HelveticaNeue LT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Bildschirmpräsentation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Office-Design</vt:lpstr>
      <vt:lpstr>praesentation_master_DE_v1_2007-06-26</vt:lpstr>
      <vt:lpstr>PowerPoint-Präsentation</vt:lpstr>
      <vt:lpstr>The Aloha Editor</vt:lpstr>
      <vt:lpstr>Noteable Common Plugins</vt:lpstr>
      <vt:lpstr>Noteable Extra Plugins</vt:lpstr>
      <vt:lpstr>Implementing Tagtypes</vt:lpstr>
      <vt:lpstr>Implementing Tagtypes</vt:lpstr>
      <vt:lpstr>Some more tricks</vt:lpstr>
      <vt:lpstr>Task</vt:lpstr>
      <vt:lpstr>Migration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Betty</dc:creator>
  <cp:lastModifiedBy>Christopher</cp:lastModifiedBy>
  <cp:revision>41</cp:revision>
  <dcterms:created xsi:type="dcterms:W3CDTF">2012-04-10T05:52:21Z</dcterms:created>
  <dcterms:modified xsi:type="dcterms:W3CDTF">2013-05-21T13:45:41Z</dcterms:modified>
</cp:coreProperties>
</file>