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1" d="100"/>
          <a:sy n="121" d="100"/>
        </p:scale>
        <p:origin x="-102" y="-3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80691855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
              <a:t>Imagine, it’s nearing the end of the quarter, you're panicking for finals, and one question remains, what's the minimum grade on each final you need to pass all your classes?  Heres the quickest solution to save you study time!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Shape 4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6" name="Shape 4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8"/>
        <p:cNvGrpSpPr/>
        <p:nvPr/>
      </p:nvGrpSpPr>
      <p:grpSpPr>
        <a:xfrm>
          <a:off x="0" y="0"/>
          <a:ext cx="0" cy="0"/>
          <a:chOff x="0" y="0"/>
          <a:chExt cx="0" cy="0"/>
        </a:xfrm>
      </p:grpSpPr>
      <p:sp>
        <p:nvSpPr>
          <p:cNvPr id="9" name="Shape 9"/>
          <p:cNvSpPr txBox="1">
            <a:spLocks noGrp="1"/>
          </p:cNvSpPr>
          <p:nvPr>
            <p:ph type="subTitle" idx="1"/>
          </p:nvPr>
        </p:nvSpPr>
        <p:spPr>
          <a:xfrm>
            <a:off x="685800" y="2840053"/>
            <a:ext cx="7772400" cy="784799"/>
          </a:xfrm>
          <a:prstGeom prst="rect">
            <a:avLst/>
          </a:prstGeom>
        </p:spPr>
        <p:txBody>
          <a:bodyPr lIns="91425" tIns="91425" rIns="91425" bIns="91425" anchor="t" anchorCtr="0"/>
          <a:lstStyle>
            <a:lvl1pPr algn="ctr">
              <a:spcBef>
                <a:spcPts val="0"/>
              </a:spcBef>
              <a:buClr>
                <a:schemeClr val="lt2"/>
              </a:buClr>
              <a:buNone/>
              <a:defRPr>
                <a:solidFill>
                  <a:schemeClr val="lt2"/>
                </a:solidFill>
              </a:defRPr>
            </a:lvl1pPr>
            <a:lvl2pPr algn="ctr">
              <a:spcBef>
                <a:spcPts val="0"/>
              </a:spcBef>
              <a:buClr>
                <a:schemeClr val="lt2"/>
              </a:buClr>
              <a:buSzPct val="100000"/>
              <a:buNone/>
              <a:defRPr sz="3000">
                <a:solidFill>
                  <a:schemeClr val="lt2"/>
                </a:solidFill>
              </a:defRPr>
            </a:lvl2pPr>
            <a:lvl3pPr algn="ctr">
              <a:spcBef>
                <a:spcPts val="0"/>
              </a:spcBef>
              <a:buClr>
                <a:schemeClr val="lt2"/>
              </a:buClr>
              <a:buSzPct val="100000"/>
              <a:buNone/>
              <a:defRPr sz="3000">
                <a:solidFill>
                  <a:schemeClr val="lt2"/>
                </a:solidFill>
              </a:defRPr>
            </a:lvl3pPr>
            <a:lvl4pPr algn="ctr">
              <a:spcBef>
                <a:spcPts val="0"/>
              </a:spcBef>
              <a:buClr>
                <a:schemeClr val="lt2"/>
              </a:buClr>
              <a:buSzPct val="100000"/>
              <a:buNone/>
              <a:defRPr sz="3000">
                <a:solidFill>
                  <a:schemeClr val="lt2"/>
                </a:solidFill>
              </a:defRPr>
            </a:lvl4pPr>
            <a:lvl5pPr algn="ctr">
              <a:spcBef>
                <a:spcPts val="0"/>
              </a:spcBef>
              <a:buClr>
                <a:schemeClr val="lt2"/>
              </a:buClr>
              <a:buSzPct val="100000"/>
              <a:buNone/>
              <a:defRPr sz="3000">
                <a:solidFill>
                  <a:schemeClr val="lt2"/>
                </a:solidFill>
              </a:defRPr>
            </a:lvl5pPr>
            <a:lvl6pPr algn="ctr">
              <a:spcBef>
                <a:spcPts val="0"/>
              </a:spcBef>
              <a:buClr>
                <a:schemeClr val="lt2"/>
              </a:buClr>
              <a:buSzPct val="100000"/>
              <a:buNone/>
              <a:defRPr sz="3000">
                <a:solidFill>
                  <a:schemeClr val="lt2"/>
                </a:solidFill>
              </a:defRPr>
            </a:lvl6pPr>
            <a:lvl7pPr algn="ctr">
              <a:spcBef>
                <a:spcPts val="0"/>
              </a:spcBef>
              <a:buClr>
                <a:schemeClr val="lt2"/>
              </a:buClr>
              <a:buSzPct val="100000"/>
              <a:buNone/>
              <a:defRPr sz="3000">
                <a:solidFill>
                  <a:schemeClr val="lt2"/>
                </a:solidFill>
              </a:defRPr>
            </a:lvl7pPr>
            <a:lvl8pPr algn="ctr">
              <a:spcBef>
                <a:spcPts val="0"/>
              </a:spcBef>
              <a:buClr>
                <a:schemeClr val="lt2"/>
              </a:buClr>
              <a:buSzPct val="100000"/>
              <a:buNone/>
              <a:defRPr sz="3000">
                <a:solidFill>
                  <a:schemeClr val="lt2"/>
                </a:solidFill>
              </a:defRPr>
            </a:lvl8pPr>
            <a:lvl9pPr algn="ctr">
              <a:spcBef>
                <a:spcPts val="0"/>
              </a:spcBef>
              <a:buClr>
                <a:schemeClr val="lt2"/>
              </a:buClr>
              <a:buSzPct val="100000"/>
              <a:buNone/>
              <a:defRPr sz="3000">
                <a:solidFill>
                  <a:schemeClr val="lt2"/>
                </a:solidFill>
              </a:defRPr>
            </a:lvl9pPr>
          </a:lstStyle>
          <a:p>
            <a:endParaRPr/>
          </a:p>
        </p:txBody>
      </p:sp>
      <p:sp>
        <p:nvSpPr>
          <p:cNvPr id="10" name="Shape 10"/>
          <p:cNvSpPr txBox="1">
            <a:spLocks noGrp="1"/>
          </p:cNvSpPr>
          <p:nvPr>
            <p:ph type="ctrTitle"/>
          </p:nvPr>
        </p:nvSpPr>
        <p:spPr>
          <a:xfrm>
            <a:off x="685800" y="1583342"/>
            <a:ext cx="7772400" cy="1159799"/>
          </a:xfrm>
          <a:prstGeom prst="rect">
            <a:avLst/>
          </a:prstGeom>
        </p:spPr>
        <p:txBody>
          <a:bodyPr lIns="91425" tIns="91425" rIns="91425" b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a:endParaRPr/>
          </a:p>
        </p:txBody>
      </p:sp>
      <p:sp>
        <p:nvSpPr>
          <p:cNvPr id="11" name="Shape 11"/>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9" name="Shape 19"/>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0" name="Shape 2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4"/>
        <p:cNvGrpSpPr/>
        <p:nvPr/>
      </p:nvGrpSpPr>
      <p:grpSpPr>
        <a:xfrm>
          <a:off x="0" y="0"/>
          <a:ext cx="0" cy="0"/>
          <a:chOff x="0" y="0"/>
          <a:chExt cx="0" cy="0"/>
        </a:xfrm>
      </p:grpSpPr>
      <p:sp>
        <p:nvSpPr>
          <p:cNvPr id="25" name="Shape 25"/>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lgn="ctr">
              <a:spcBef>
                <a:spcPts val="0"/>
              </a:spcBef>
              <a:buSzPct val="100000"/>
              <a:buNone/>
              <a:defRPr sz="1800"/>
            </a:lvl1pPr>
          </a:lstStyle>
          <a:p>
            <a:endParaRPr/>
          </a:p>
        </p:txBody>
      </p: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lt1"/>
              </a:buClr>
              <a:buSzPct val="100000"/>
              <a:defRPr sz="3000">
                <a:solidFill>
                  <a:schemeClr val="lt1"/>
                </a:solidFill>
              </a:defRPr>
            </a:lvl1pPr>
            <a:lvl2pPr>
              <a:spcBef>
                <a:spcPts val="480"/>
              </a:spcBef>
              <a:buClr>
                <a:schemeClr val="lt1"/>
              </a:buClr>
              <a:buSzPct val="100000"/>
              <a:defRPr sz="2400">
                <a:solidFill>
                  <a:schemeClr val="lt1"/>
                </a:solidFill>
              </a:defRPr>
            </a:lvl2pPr>
            <a:lvl3pPr>
              <a:spcBef>
                <a:spcPts val="480"/>
              </a:spcBef>
              <a:buClr>
                <a:schemeClr val="lt1"/>
              </a:buClr>
              <a:buSzPct val="100000"/>
              <a:defRPr sz="2400">
                <a:solidFill>
                  <a:schemeClr val="lt1"/>
                </a:solidFill>
              </a:defRPr>
            </a:lvl3pPr>
            <a:lvl4pPr>
              <a:spcBef>
                <a:spcPts val="360"/>
              </a:spcBef>
              <a:buClr>
                <a:schemeClr val="lt1"/>
              </a:buClr>
              <a:buSzPct val="100000"/>
              <a:defRPr sz="1800">
                <a:solidFill>
                  <a:schemeClr val="lt1"/>
                </a:solidFill>
              </a:defRPr>
            </a:lvl4pPr>
            <a:lvl5pPr>
              <a:spcBef>
                <a:spcPts val="360"/>
              </a:spcBef>
              <a:buClr>
                <a:schemeClr val="lt1"/>
              </a:buClr>
              <a:buSzPct val="100000"/>
              <a:defRPr sz="1800">
                <a:solidFill>
                  <a:schemeClr val="lt1"/>
                </a:solidFill>
              </a:defRPr>
            </a:lvl5pPr>
            <a:lvl6pPr>
              <a:spcBef>
                <a:spcPts val="360"/>
              </a:spcBef>
              <a:buClr>
                <a:schemeClr val="lt1"/>
              </a:buClr>
              <a:buSzPct val="100000"/>
              <a:defRPr sz="1800">
                <a:solidFill>
                  <a:schemeClr val="lt1"/>
                </a:solidFill>
              </a:defRPr>
            </a:lvl6pPr>
            <a:lvl7pPr>
              <a:spcBef>
                <a:spcPts val="360"/>
              </a:spcBef>
              <a:buClr>
                <a:schemeClr val="lt1"/>
              </a:buClr>
              <a:buSzPct val="100000"/>
              <a:defRPr sz="1800">
                <a:solidFill>
                  <a:schemeClr val="lt1"/>
                </a:solidFill>
              </a:defRPr>
            </a:lvl7pPr>
            <a:lvl8pPr>
              <a:spcBef>
                <a:spcPts val="360"/>
              </a:spcBef>
              <a:buClr>
                <a:schemeClr val="lt1"/>
              </a:buClr>
              <a:buSzPct val="100000"/>
              <a:defRPr sz="1800">
                <a:solidFill>
                  <a:schemeClr val="lt1"/>
                </a:solidFill>
              </a:defRPr>
            </a:lvl8pPr>
            <a:lvl9pPr>
              <a:spcBef>
                <a:spcPts val="360"/>
              </a:spcBef>
              <a:buClr>
                <a:schemeClr val="lt1"/>
              </a:buClr>
              <a:buSzPct val="100000"/>
              <a:defRPr sz="1800">
                <a:solidFill>
                  <a:schemeClr val="lt1"/>
                </a:solidFill>
              </a:defRPr>
            </a:lvl9pPr>
          </a:lstStyle>
          <a:p>
            <a:endParaRPr/>
          </a:p>
        </p:txBody>
      </p:sp>
      <p:sp>
        <p:nvSpPr>
          <p:cNvPr id="7" name="Shape 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algn="r">
              <a:spcBef>
                <a:spcPts val="0"/>
              </a:spcBef>
              <a:buNone/>
              <a:defRPr sz="1300">
                <a:solidFill>
                  <a:schemeClr val="lt1"/>
                </a:solidFill>
              </a:defRPr>
            </a:lvl1pPr>
          </a:lstStyle>
          <a:p>
            <a:pPr>
              <a:spcBef>
                <a:spcPts val="0"/>
              </a:spcBef>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xfrm>
            <a:off x="685800" y="1583342"/>
            <a:ext cx="7772400" cy="1159856"/>
          </a:xfrm>
          <a:prstGeom prst="rect">
            <a:avLst/>
          </a:prstGeom>
        </p:spPr>
        <p:txBody>
          <a:bodyPr lIns="91425" tIns="91425" rIns="91425" bIns="91425" anchor="b" anchorCtr="0">
            <a:noAutofit/>
          </a:bodyPr>
          <a:lstStyle/>
          <a:p>
            <a:pPr>
              <a:spcBef>
                <a:spcPts val="0"/>
              </a:spcBef>
              <a:buNone/>
            </a:pPr>
            <a:r>
              <a:rPr lang="en"/>
              <a:t>Alpha-Beta-Gamma</a:t>
            </a:r>
          </a:p>
        </p:txBody>
      </p:sp>
      <p:sp>
        <p:nvSpPr>
          <p:cNvPr id="31" name="Shape 31"/>
          <p:cNvSpPr txBox="1">
            <a:spLocks noGrp="1"/>
          </p:cNvSpPr>
          <p:nvPr>
            <p:ph type="subTitle" idx="1"/>
          </p:nvPr>
        </p:nvSpPr>
        <p:spPr>
          <a:xfrm>
            <a:off x="644925" y="2853669"/>
            <a:ext cx="7772400" cy="2010599"/>
          </a:xfrm>
          <a:prstGeom prst="rect">
            <a:avLst/>
          </a:prstGeom>
        </p:spPr>
        <p:txBody>
          <a:bodyPr lIns="91425" tIns="91425" rIns="91425" bIns="91425" anchor="t" anchorCtr="0">
            <a:noAutofit/>
          </a:bodyPr>
          <a:lstStyle/>
          <a:p>
            <a:pPr rtl="0">
              <a:spcBef>
                <a:spcPts val="0"/>
              </a:spcBef>
              <a:buNone/>
            </a:pPr>
            <a:r>
              <a:rPr lang="en"/>
              <a:t>George</a:t>
            </a:r>
          </a:p>
          <a:p>
            <a:pPr rtl="0">
              <a:spcBef>
                <a:spcPts val="0"/>
              </a:spcBef>
              <a:buNone/>
            </a:pPr>
            <a:r>
              <a:rPr lang="en"/>
              <a:t>Jesse</a:t>
            </a:r>
          </a:p>
          <a:p>
            <a:pPr rtl="0">
              <a:spcBef>
                <a:spcPts val="0"/>
              </a:spcBef>
              <a:buNone/>
            </a:pPr>
            <a:r>
              <a:rPr lang="en"/>
              <a:t>Michael</a:t>
            </a:r>
          </a:p>
          <a:p>
            <a:pPr>
              <a:spcBef>
                <a:spcPts val="0"/>
              </a:spcBef>
              <a:buNone/>
            </a:pPr>
            <a:r>
              <a:rPr lang="en"/>
              <a:t>Preston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Problem</a:t>
            </a:r>
          </a:p>
        </p:txBody>
      </p:sp>
      <p:sp>
        <p:nvSpPr>
          <p:cNvPr id="37" name="Shape 37"/>
          <p:cNvSpPr txBox="1">
            <a:spLocks noGrp="1"/>
          </p:cNvSpPr>
          <p:nvPr>
            <p:ph type="body" idx="1"/>
          </p:nvPr>
        </p:nvSpPr>
        <p:spPr>
          <a:xfrm>
            <a:off x="297625" y="1200150"/>
            <a:ext cx="8447700" cy="3725699"/>
          </a:xfrm>
          <a:prstGeom prst="rect">
            <a:avLst/>
          </a:prstGeom>
        </p:spPr>
        <p:txBody>
          <a:bodyPr lIns="91425" tIns="91425" rIns="91425" bIns="91425" anchor="t" anchorCtr="0">
            <a:noAutofit/>
          </a:bodyPr>
          <a:lstStyle/>
          <a:p>
            <a:pPr rtl="0">
              <a:spcBef>
                <a:spcPts val="0"/>
              </a:spcBef>
              <a:buNone/>
            </a:pPr>
            <a:r>
              <a:rPr lang="en"/>
              <a:t>Calculating what you need on a final to pass is...</a:t>
            </a:r>
          </a:p>
          <a:p>
            <a:pPr marL="457200" lvl="0" indent="-419100" rtl="0">
              <a:spcBef>
                <a:spcPts val="0"/>
              </a:spcBef>
              <a:buClr>
                <a:schemeClr val="lt1"/>
              </a:buClr>
              <a:buSzPct val="100000"/>
              <a:buFont typeface="Arial"/>
              <a:buChar char="●"/>
            </a:pPr>
            <a:r>
              <a:rPr lang="en"/>
              <a:t>Time consuming</a:t>
            </a:r>
          </a:p>
          <a:p>
            <a:pPr marL="457200" lvl="0" indent="-419100" rtl="0">
              <a:spcBef>
                <a:spcPts val="0"/>
              </a:spcBef>
              <a:buClr>
                <a:schemeClr val="lt1"/>
              </a:buClr>
              <a:buSzPct val="100000"/>
              <a:buFont typeface="Arial"/>
              <a:buChar char="●"/>
            </a:pPr>
            <a:r>
              <a:rPr lang="en"/>
              <a:t>Complicated</a:t>
            </a:r>
          </a:p>
          <a:p>
            <a:pPr marL="914400" lvl="1" indent="-381000" rtl="0">
              <a:spcBef>
                <a:spcPts val="0"/>
              </a:spcBef>
              <a:buClr>
                <a:schemeClr val="lt1"/>
              </a:buClr>
              <a:buSzPct val="80000"/>
              <a:buFont typeface="Courier New"/>
              <a:buChar char="o"/>
            </a:pPr>
            <a:r>
              <a:rPr lang="en"/>
              <a:t>Non-math majors</a:t>
            </a:r>
          </a:p>
          <a:p>
            <a:pPr marL="914400" lvl="1" indent="-381000" rtl="0">
              <a:spcBef>
                <a:spcPts val="0"/>
              </a:spcBef>
              <a:buClr>
                <a:schemeClr val="lt1"/>
              </a:buClr>
              <a:buSzPct val="80000"/>
              <a:buFont typeface="Courier New"/>
              <a:buChar char="o"/>
            </a:pPr>
            <a:r>
              <a:rPr lang="en"/>
              <a:t>Could involve multiple unscored items</a:t>
            </a:r>
          </a:p>
          <a:p>
            <a:pPr marL="914400" lvl="1" indent="-381000" rtl="0">
              <a:spcBef>
                <a:spcPts val="0"/>
              </a:spcBef>
              <a:buClr>
                <a:schemeClr val="lt1"/>
              </a:buClr>
              <a:buSzPct val="80000"/>
              <a:buFont typeface="Courier New"/>
              <a:buChar char="o"/>
            </a:pPr>
            <a:r>
              <a:rPr lang="en"/>
              <a:t>Easy to make mistakes</a:t>
            </a:r>
          </a:p>
          <a:p>
            <a:pPr marL="457200" lvl="0" indent="-419100" rtl="0">
              <a:spcBef>
                <a:spcPts val="0"/>
              </a:spcBef>
              <a:buClr>
                <a:schemeClr val="lt1"/>
              </a:buClr>
              <a:buSzPct val="100000"/>
              <a:buFont typeface="Arial"/>
              <a:buChar char="●"/>
            </a:pPr>
            <a:r>
              <a:rPr lang="en"/>
              <a:t>May need to be calculated many times over a quarter</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57200" y="205975"/>
            <a:ext cx="8433300" cy="857400"/>
          </a:xfrm>
          <a:prstGeom prst="rect">
            <a:avLst/>
          </a:prstGeom>
        </p:spPr>
        <p:txBody>
          <a:bodyPr lIns="91425" tIns="91425" rIns="91425" bIns="91425" anchor="b" anchorCtr="0">
            <a:noAutofit/>
          </a:bodyPr>
          <a:lstStyle/>
          <a:p>
            <a:pPr>
              <a:spcBef>
                <a:spcPts val="0"/>
              </a:spcBef>
              <a:buNone/>
            </a:pPr>
            <a:r>
              <a:rPr lang="en"/>
              <a:t>Solution? An online grade calculator!</a:t>
            </a:r>
          </a:p>
        </p:txBody>
      </p:sp>
      <p:sp>
        <p:nvSpPr>
          <p:cNvPr id="43" name="Shape 43"/>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lt1"/>
              </a:buClr>
              <a:buSzPct val="100000"/>
              <a:buFont typeface="Arial"/>
              <a:buChar char="●"/>
            </a:pPr>
            <a:r>
              <a:rPr lang="en"/>
              <a:t>Students can use previously created classes to calculate their grades fast!</a:t>
            </a:r>
          </a:p>
          <a:p>
            <a:pPr marL="457200" lvl="0" indent="-419100" rtl="0">
              <a:spcBef>
                <a:spcPts val="0"/>
              </a:spcBef>
              <a:buClr>
                <a:schemeClr val="lt1"/>
              </a:buClr>
              <a:buSzPct val="100000"/>
              <a:buFont typeface="Arial"/>
              <a:buChar char="●"/>
            </a:pPr>
            <a:r>
              <a:rPr lang="en"/>
              <a:t>If no information can be found on the class of choice, one can be created and saved for others to use</a:t>
            </a:r>
          </a:p>
          <a:p>
            <a:pPr marL="914400" lvl="1" indent="-381000">
              <a:spcBef>
                <a:spcPts val="0"/>
              </a:spcBef>
              <a:buClr>
                <a:schemeClr val="lt1"/>
              </a:buClr>
              <a:buSzPct val="80000"/>
              <a:buFont typeface="Courier New"/>
              <a:buChar char="o"/>
            </a:pPr>
            <a:r>
              <a:rPr lang="en"/>
              <a:t> A community site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05978"/>
            <a:ext cx="8229600" cy="857400"/>
          </a:xfrm>
          <a:prstGeom prst="rect">
            <a:avLst/>
          </a:prstGeom>
        </p:spPr>
        <p:txBody>
          <a:bodyPr lIns="91425" tIns="91425" rIns="91425" bIns="91425" anchor="b" anchorCtr="0">
            <a:noAutofit/>
          </a:bodyPr>
          <a:lstStyle/>
          <a:p>
            <a:pPr>
              <a:spcBef>
                <a:spcPts val="0"/>
              </a:spcBef>
              <a:buNone/>
            </a:pPr>
            <a:r>
              <a:rPr lang="en"/>
              <a:t>Thank you</a:t>
            </a:r>
          </a:p>
        </p:txBody>
      </p:sp>
      <p:sp>
        <p:nvSpPr>
          <p:cNvPr id="49" name="Shape 49"/>
          <p:cNvSpPr txBox="1">
            <a:spLocks noGrp="1"/>
          </p:cNvSpPr>
          <p:nvPr>
            <p:ph type="body" idx="1"/>
          </p:nvPr>
        </p:nvSpPr>
        <p:spPr>
          <a:xfrm>
            <a:off x="457200" y="1200150"/>
            <a:ext cx="8229600" cy="3725699"/>
          </a:xfrm>
          <a:prstGeom prst="rect">
            <a:avLst/>
          </a:prstGeom>
        </p:spPr>
        <p:txBody>
          <a:bodyPr lIns="91425" tIns="91425" rIns="91425" bIns="91425" anchor="t" anchorCtr="0">
            <a:noAutofit/>
          </a:bodyPr>
          <a:lstStyle/>
          <a:p>
            <a:pPr>
              <a:spcBef>
                <a:spcPts val="0"/>
              </a:spcBef>
              <a:buNone/>
            </a:pPr>
            <a:r>
              <a:rPr lang="en"/>
              <a:t>Any Questions?</a:t>
            </a:r>
          </a:p>
        </p:txBody>
      </p:sp>
    </p:spTree>
  </p:cSld>
  <p:clrMapOvr>
    <a:masterClrMapping/>
  </p:clrMapOvr>
  <p:transition spd="slow">
    <p:cut/>
  </p:transition>
</p:sld>
</file>

<file path=ppt/theme/theme1.xml><?xml version="1.0" encoding="utf-8"?>
<a:theme xmlns:a="http://schemas.openxmlformats.org/drawingml/2006/main"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136</Words>
  <Application>Microsoft Office PowerPoint</Application>
  <PresentationFormat>On-screen Show (16:9)</PresentationFormat>
  <Paragraphs>20</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dark-gradient</vt:lpstr>
      <vt:lpstr>Alpha-Beta-Gamma</vt:lpstr>
      <vt:lpstr>Problem</vt:lpstr>
      <vt:lpstr>Solution? An online grade calculator!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Alpha-Beta-Gamma</dc:title>
  <dc:creator>Preston</dc:creator>
  <cp:lastModifiedBy>Preston</cp:lastModifiedBy>
  <cp:revision>1</cp:revision>
  <dcterms:modified xsi:type="dcterms:W3CDTF">2015-01-21T00:48:17Z</dcterms:modified>
</cp:coreProperties>
</file>