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41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D7F91-2490-4878-8110-0B4D6A81C37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684D-924C-4E4F-AC7A-943E28A9B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Imagine…sitting in class…waiting for the bell to 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….At last!... You jump up with joy! It’s lunch time another boy yelled! But wait….mom only  gave you $5 for lunch….with so many choices and so little time…what is a young boy supposed to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faced with the toughest of questions….What can I buy for lunch with only $5? Only if there was a way to answer such a question….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 Cal Poly Pomona’s newest web</a:t>
            </a:r>
            <a:r>
              <a:rPr lang="en-US" baseline="0" dirty="0" smtClean="0"/>
              <a:t> service, Budget </a:t>
            </a:r>
            <a:r>
              <a:rPr lang="en-US" baseline="0" dirty="0" err="1" smtClean="0"/>
              <a:t>Grubbin</a:t>
            </a:r>
            <a:r>
              <a:rPr lang="en-US" baseline="0" dirty="0" smtClean="0"/>
              <a:t>!. Simply enter the amount you would like to spend for food here on campus and up comes a list of food options! It’s that easy!</a:t>
            </a:r>
          </a:p>
          <a:p>
            <a:r>
              <a:rPr lang="en-US" dirty="0" smtClean="0"/>
              <a:t>Budget </a:t>
            </a:r>
            <a:r>
              <a:rPr lang="en-US" dirty="0" err="1" smtClean="0"/>
              <a:t>Grubbin</a:t>
            </a:r>
            <a:r>
              <a:rPr lang="en-US" dirty="0" smtClean="0"/>
              <a:t> </a:t>
            </a:r>
            <a:r>
              <a:rPr lang="en-US" smtClean="0"/>
              <a:t>with revolutionize </a:t>
            </a:r>
            <a:r>
              <a:rPr lang="en-US" dirty="0" smtClean="0"/>
              <a:t>the way people decide what they can and cannot buy. Sneak</a:t>
            </a:r>
            <a:r>
              <a:rPr lang="en-US" baseline="0" dirty="0" smtClean="0"/>
              <a:t> peek at Budget </a:t>
            </a:r>
            <a:r>
              <a:rPr lang="en-US" baseline="0" dirty="0" err="1" smtClean="0"/>
              <a:t>Grubbin</a:t>
            </a:r>
            <a:r>
              <a:rPr lang="en-US" baseline="0" dirty="0" smtClean="0"/>
              <a:t> v2.0, instead of entering a dollar amount, enter a maximum calorie amount, and Budget </a:t>
            </a:r>
            <a:r>
              <a:rPr lang="en-US" baseline="0" dirty="0" err="1" smtClean="0"/>
              <a:t>Grubbin</a:t>
            </a:r>
            <a:r>
              <a:rPr lang="en-US" baseline="0" dirty="0" smtClean="0"/>
              <a:t>, will help you budget your caloric intake!.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D684D-924C-4E4F-AC7A-943E28A9B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1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81E69E-87AE-4410-968C-E6B07441ADC2}" type="datetimeFigureOut">
              <a:rPr lang="en-US" smtClean="0"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89C2A2-C23A-4740-93E2-485CCFDB04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77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the-Sergio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Buchowiecki</a:t>
            </a:r>
            <a:r>
              <a:rPr lang="en-US" dirty="0" smtClean="0"/>
              <a:t>, Andy Montes,</a:t>
            </a:r>
          </a:p>
          <a:p>
            <a:r>
              <a:rPr lang="en-US" dirty="0" smtClean="0"/>
              <a:t>Claude Phan, Roberto Rodriquez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 dirty="0" smtClean="0"/>
              <a:t>Imagine….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88" y="1024128"/>
            <a:ext cx="6922008" cy="5191507"/>
          </a:xfrm>
        </p:spPr>
      </p:pic>
    </p:spTree>
    <p:extLst>
      <p:ext uri="{BB962C8B-B14F-4D97-AF65-F5344CB8AC3E}">
        <p14:creationId xmlns:p14="http://schemas.microsoft.com/office/powerpoint/2010/main" val="19995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9821"/>
          </a:xfrm>
        </p:spPr>
        <p:txBody>
          <a:bodyPr/>
          <a:lstStyle/>
          <a:p>
            <a:r>
              <a:rPr lang="en-US" dirty="0" smtClean="0"/>
              <a:t>At last….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86603"/>
            <a:ext cx="6446520" cy="59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School Bell-SoundBible.com-449398625.wav"/>
          </p:stSnd>
        </p:sndAc>
      </p:transition>
    </mc:Choice>
    <mc:Fallback xmlns="">
      <p:transition spd="slow">
        <p:sndAc>
          <p:stSnd>
            <p:snd r:embed="rId5" name="School Bell-SoundBible.com-449398625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Your faced with the toughest of questions...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49332"/>
              </p:ext>
            </p:extLst>
          </p:nvPr>
        </p:nvGraphicFramePr>
        <p:xfrm>
          <a:off x="724472" y="1737360"/>
          <a:ext cx="10945812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4" imgW="10945800" imgH="3771360" progId="Photoshop.Image.13">
                  <p:embed/>
                </p:oleObj>
              </mc:Choice>
              <mc:Fallback>
                <p:oleObj name="Image" r:id="rId4" imgW="10945800" imgH="3771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472" y="1737360"/>
                        <a:ext cx="10945812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5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9995"/>
            <a:ext cx="10058400" cy="938693"/>
          </a:xfrm>
        </p:spPr>
        <p:txBody>
          <a:bodyPr/>
          <a:lstStyle/>
          <a:p>
            <a:r>
              <a:rPr lang="en-US" dirty="0" smtClean="0"/>
              <a:t>Introducing…..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58473"/>
              </p:ext>
            </p:extLst>
          </p:nvPr>
        </p:nvGraphicFramePr>
        <p:xfrm>
          <a:off x="440753" y="1048688"/>
          <a:ext cx="11371453" cy="523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4" imgW="24317280" imgH="11187000" progId="Photoshop.Image.13">
                  <p:embed/>
                </p:oleObj>
              </mc:Choice>
              <mc:Fallback>
                <p:oleObj name="Image" r:id="rId4" imgW="24317280" imgH="11187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53" y="1048688"/>
                        <a:ext cx="11371453" cy="523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0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200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Retrospect</vt:lpstr>
      <vt:lpstr>Image</vt:lpstr>
      <vt:lpstr>the-Sergio</vt:lpstr>
      <vt:lpstr>Imagine….</vt:lpstr>
      <vt:lpstr>At last….</vt:lpstr>
      <vt:lpstr>Your faced with the toughest of questions...</vt:lpstr>
      <vt:lpstr>Introducing…..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the-Sergio</dc:title>
  <dc:creator>claude</dc:creator>
  <cp:lastModifiedBy>claude</cp:lastModifiedBy>
  <cp:revision>6</cp:revision>
  <dcterms:created xsi:type="dcterms:W3CDTF">2015-01-15T08:02:30Z</dcterms:created>
  <dcterms:modified xsi:type="dcterms:W3CDTF">2015-01-15T08:54:05Z</dcterms:modified>
</cp:coreProperties>
</file>