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</a:t>
            </a:r>
            <a:r>
              <a:rPr lang="en">
                <a:solidFill>
                  <a:schemeClr val="accent4"/>
                </a:solidFill>
              </a:rPr>
              <a:t>io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MAV Technical Group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the Team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267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M</a:t>
            </a:r>
            <a:r>
              <a:rPr sz="1800" lang="en"/>
              <a:t>ichelle Chuong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4th year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Interesting facts: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Computer Science was not my first choice for a major</a:t>
            </a:r>
          </a:p>
          <a:p>
            <a:pPr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I spend $20 on Disneyland churros every visit</a:t>
            </a: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y="1200150" x="3236250"/>
            <a:ext cy="3725699" cx="267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A</a:t>
            </a:r>
            <a:r>
              <a:rPr sz="1800" lang="en"/>
              <a:t>nthony Haddox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5th year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Interesting facts: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Double major in Political Science and Computer Science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I used to work on an ice cream truck</a:t>
            </a:r>
          </a:p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y="1200150" x="6015300"/>
            <a:ext cy="3725699" cx="267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V</a:t>
            </a:r>
            <a:r>
              <a:rPr sz="1800" lang="en"/>
              <a:t>ivian Tat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5th Year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Interesting facts: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My birthday is New Year’s Eve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/>
              <a:t>I  like to sing loudly when I’m alone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Families are complex structures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Tons of members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Different types of families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sz="1800" lang="en"/>
              <a:t>Where do you start?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3500" x="4795350"/>
            <a:ext cy="2538999" cx="38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It starts with you...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2924" x="2948275"/>
            <a:ext cy="3751550" cx="32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</a:t>
            </a:r>
            <a:r>
              <a:rPr lang="en">
                <a:solidFill>
                  <a:schemeClr val="accent4"/>
                </a:solidFill>
              </a:rPr>
              <a:t>io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Easy to use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Scalable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Free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4308275"/>
            <a:ext cy="285750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Tri</a:t>
            </a:r>
            <a:r>
              <a:rPr lang="en">
                <a:solidFill>
                  <a:schemeClr val="accent4"/>
                </a:solidFill>
              </a:rPr>
              <a:t>io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Simple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Easy to use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Scalable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Free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4308275"/>
            <a:ext cy="285750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y="-150" x="25"/>
            <a:ext cy="5143499" cx="91440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