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21"/>
  </p:notesMasterIdLst>
  <p:sldIdLst>
    <p:sldId id="256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1" r:id="rId13"/>
    <p:sldId id="269" r:id="rId14"/>
    <p:sldId id="271" r:id="rId15"/>
    <p:sldId id="272" r:id="rId16"/>
    <p:sldId id="273" r:id="rId17"/>
    <p:sldId id="274" r:id="rId18"/>
    <p:sldId id="276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4" autoAdjust="0"/>
    <p:restoredTop sz="86503" autoAdjust="0"/>
  </p:normalViewPr>
  <p:slideViewPr>
    <p:cSldViewPr>
      <p:cViewPr varScale="1">
        <p:scale>
          <a:sx n="60" d="100"/>
          <a:sy n="60" d="100"/>
        </p:scale>
        <p:origin x="143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0D547-97F7-40E1-8728-658450323AB9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D7B88-19DD-4452-AC15-D64EFBD31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DEE6-BD34-4988-BCB3-3B8EABE8837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74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DEE6-BD34-4988-BCB3-3B8EABE8837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5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295-B9D4-4A7B-9919-9801756CE9F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07423E5-AF18-4C1D-A38F-A853E1DB8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295-B9D4-4A7B-9919-9801756CE9F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23E5-AF18-4C1D-A38F-A853E1DB8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295-B9D4-4A7B-9919-9801756CE9F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23E5-AF18-4C1D-A38F-A853E1DB8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499-9011-42B9-972B-7079E18A6F0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DFD5-3FB7-499A-9EA5-8FB5ABB4973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86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499-9011-42B9-972B-7079E18A6F0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DFD5-3FB7-499A-9EA5-8FB5ABB4973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69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499-9011-42B9-972B-7079E18A6F0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DFD5-3FB7-499A-9EA5-8FB5ABB4973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03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499-9011-42B9-972B-7079E18A6F0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DFD5-3FB7-499A-9EA5-8FB5ABB4973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23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499-9011-42B9-972B-7079E18A6F0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DFD5-3FB7-499A-9EA5-8FB5ABB4973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70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499-9011-42B9-972B-7079E18A6F0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DFD5-3FB7-499A-9EA5-8FB5ABB4973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835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499-9011-42B9-972B-7079E18A6F0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DFD5-3FB7-499A-9EA5-8FB5ABB4973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3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499-9011-42B9-972B-7079E18A6F0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DFD5-3FB7-499A-9EA5-8FB5ABB4973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56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295-B9D4-4A7B-9919-9801756CE9F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23E5-AF18-4C1D-A38F-A853E1DB85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499-9011-42B9-972B-7079E18A6F0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DFD5-3FB7-499A-9EA5-8FB5ABB4973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02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499-9011-42B9-972B-7079E18A6F0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DFD5-3FB7-499A-9EA5-8FB5ABB4973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648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4499-9011-42B9-972B-7079E18A6F0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3DFD5-3FB7-499A-9EA5-8FB5ABB49731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0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295-B9D4-4A7B-9919-9801756CE9F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07423E5-AF18-4C1D-A38F-A853E1DB8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295-B9D4-4A7B-9919-9801756CE9F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23E5-AF18-4C1D-A38F-A853E1DB85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295-B9D4-4A7B-9919-9801756CE9F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23E5-AF18-4C1D-A38F-A853E1DB85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295-B9D4-4A7B-9919-9801756CE9F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23E5-AF18-4C1D-A38F-A853E1DB8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295-B9D4-4A7B-9919-9801756CE9F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23E5-AF18-4C1D-A38F-A853E1DB8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295-B9D4-4A7B-9919-9801756CE9F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423E5-AF18-4C1D-A38F-A853E1DB85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295-B9D4-4A7B-9919-9801756CE9F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07423E5-AF18-4C1D-A38F-A853E1DB85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267295-B9D4-4A7B-9919-9801756CE9FC}" type="datetimeFigureOut">
              <a:rPr lang="en-US" smtClean="0"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07423E5-AF18-4C1D-A38F-A853E1DB8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4499-9011-42B9-972B-7079E18A6F0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1/19/2015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3DFD5-3FB7-499A-9EA5-8FB5ABB4973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8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By</a:t>
            </a:r>
          </a:p>
          <a:p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sz="4300" dirty="0" err="1" smtClean="0">
                <a:solidFill>
                  <a:schemeClr val="accent6">
                    <a:lumMod val="75000"/>
                  </a:schemeClr>
                </a:solidFill>
                <a:latin typeface="Agency FB" pitchFamily="34" charset="0"/>
              </a:rPr>
              <a:t>Seulki</a:t>
            </a:r>
            <a:endParaRPr lang="en-US" sz="4300" dirty="0" smtClean="0">
              <a:solidFill>
                <a:schemeClr val="accent6">
                  <a:lumMod val="75000"/>
                </a:schemeClr>
              </a:solidFill>
              <a:latin typeface="Agency FB" pitchFamily="34" charset="0"/>
            </a:endParaRPr>
          </a:p>
          <a:p>
            <a:r>
              <a:rPr lang="en-US" sz="4300" dirty="0" smtClean="0">
                <a:solidFill>
                  <a:schemeClr val="accent6">
                    <a:lumMod val="75000"/>
                  </a:schemeClr>
                </a:solidFill>
                <a:latin typeface="Agency FB" pitchFamily="34" charset="0"/>
              </a:rPr>
              <a:t>Hetal</a:t>
            </a:r>
          </a:p>
          <a:p>
            <a:r>
              <a:rPr lang="en-US" sz="4300" dirty="0" err="1" smtClean="0">
                <a:solidFill>
                  <a:schemeClr val="accent6">
                    <a:lumMod val="75000"/>
                  </a:schemeClr>
                </a:solidFill>
                <a:latin typeface="Agency FB" pitchFamily="34" charset="0"/>
              </a:rPr>
              <a:t>Khamille</a:t>
            </a:r>
            <a:endParaRPr lang="en-US" sz="4300" dirty="0">
              <a:solidFill>
                <a:schemeClr val="accent6">
                  <a:lumMod val="75000"/>
                </a:schemeClr>
              </a:solidFill>
              <a:latin typeface="Agency FB" pitchFamily="34" charset="0"/>
            </a:endParaRPr>
          </a:p>
        </p:txBody>
      </p:sp>
      <p:pic>
        <p:nvPicPr>
          <p:cNvPr id="5" name="Picture 4" descr="PolyPowerLOGO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990600"/>
            <a:ext cx="4423272" cy="29370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478" y="2242055"/>
            <a:ext cx="7886700" cy="3263504"/>
          </a:xfrm>
        </p:spPr>
        <p:txBody>
          <a:bodyPr/>
          <a:lstStyle/>
          <a:p>
            <a:r>
              <a:rPr lang="en-US" smtClean="0"/>
              <a:t>Work really hard &amp; solve the code…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793" y="0"/>
            <a:ext cx="10295303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05513" y="2187121"/>
            <a:ext cx="3295449" cy="43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0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381000"/>
            <a:ext cx="8458200" cy="2667000"/>
          </a:xfrm>
        </p:spPr>
        <p:txBody>
          <a:bodyPr/>
          <a:lstStyle/>
          <a:p>
            <a:pPr>
              <a:buClrTx/>
            </a:pPr>
            <a:r>
              <a:rPr lang="en-US"/>
              <a:t>But now I can’t figure out how to log into my cpp.edu email </a:t>
            </a:r>
            <a:r>
              <a:rPr lang="en-US" smtClean="0"/>
              <a:t>address</a:t>
            </a:r>
            <a:endParaRPr lang="en-US"/>
          </a:p>
          <a:p>
            <a:pPr>
              <a:buClrTx/>
            </a:pPr>
            <a:r>
              <a:rPr lang="en-US"/>
              <a:t>I thought I sent my code but I haven’t got a response</a:t>
            </a:r>
          </a:p>
          <a:p>
            <a:pPr>
              <a:buClrTx/>
            </a:pPr>
            <a:r>
              <a:rPr lang="en-US"/>
              <a:t>I lost my source code I wish I could review it all in one convenient location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38400"/>
            <a:ext cx="2814537" cy="3747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702302">
            <a:off x="5650738" y="2060163"/>
            <a:ext cx="76815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smtClean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?</a:t>
            </a:r>
            <a:endParaRPr lang="en-US" sz="13800" b="1">
              <a:solidFill>
                <a:srgbClr val="C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3470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38400"/>
            <a:ext cx="2814537" cy="3747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702302">
            <a:off x="5650738" y="2060163"/>
            <a:ext cx="76815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smtClean="0">
                <a:solidFill>
                  <a:srgbClr val="C0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?</a:t>
            </a:r>
            <a:endParaRPr lang="en-US" sz="13800" b="1">
              <a:solidFill>
                <a:srgbClr val="C0000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450806" y="304800"/>
            <a:ext cx="3343275" cy="2419256"/>
          </a:xfrm>
          <a:prstGeom prst="wedgeEllipseCallout">
            <a:avLst>
              <a:gd name="adj1" fmla="val 30022"/>
              <a:gd name="adj2" fmla="val 571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7975" y="1014070"/>
            <a:ext cx="2928938" cy="20026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/>
              <a:t>I wish there was </a:t>
            </a:r>
          </a:p>
          <a:p>
            <a:pPr marL="0" indent="0" algn="ctr">
              <a:buNone/>
            </a:pPr>
            <a:r>
              <a:rPr lang="en-US" sz="3000" b="1"/>
              <a:t>a better way!</a:t>
            </a:r>
          </a:p>
        </p:txBody>
      </p:sp>
    </p:spTree>
    <p:extLst>
      <p:ext uri="{BB962C8B-B14F-4D97-AF65-F5344CB8AC3E}">
        <p14:creationId xmlns:p14="http://schemas.microsoft.com/office/powerpoint/2010/main" val="418909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sz="6700" b="1" smtClean="0">
                <a:solidFill>
                  <a:schemeClr val="tx1"/>
                </a:solidFill>
                <a:latin typeface="Calibri Light" panose="020F0302020204030204" pitchFamily="34" charset="0"/>
              </a:rPr>
              <a:t>Solution</a:t>
            </a:r>
            <a: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altLang="ko-KR">
                <a:solidFill>
                  <a:schemeClr val="tx1"/>
                </a:solidFill>
                <a:latin typeface="Calibri Light" panose="020F0302020204030204" pitchFamily="34" charset="0"/>
              </a:rPr>
              <a:t>Make a web service for </a:t>
            </a:r>
            <a:r>
              <a:rPr lang="en-US" altLang="ko-KR" smtClean="0">
                <a:solidFill>
                  <a:schemeClr val="tx1"/>
                </a:solidFill>
                <a:latin typeface="Calibri Light" panose="020F0302020204030204" pitchFamily="34" charset="0"/>
              </a:rPr>
              <a:t>submissions</a:t>
            </a:r>
            <a:endParaRPr lang="en-US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4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lyPowerLOGO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1524000"/>
            <a:ext cx="5456103" cy="36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3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23229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Advantage for Users </a:t>
            </a:r>
            <a:br>
              <a:rPr lang="en-US" altLang="ko-KR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r>
              <a:rPr lang="en-US" altLang="ko-KR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	</a:t>
            </a:r>
            <a:endParaRPr lang="ko-KR" alt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762000" y="1729382"/>
            <a:ext cx="7772400" cy="4572000"/>
          </a:xfrm>
        </p:spPr>
        <p:txBody>
          <a:bodyPr/>
          <a:lstStyle/>
          <a:p>
            <a:pPr>
              <a:buClrTx/>
            </a:pPr>
            <a:r>
              <a:rPr lang="en-US" altLang="ko-KR" dirty="0" smtClean="0">
                <a:latin typeface="Calibri Light" panose="020F0302020204030204" pitchFamily="34" charset="0"/>
              </a:rPr>
              <a:t>Allow to see previous submission</a:t>
            </a:r>
          </a:p>
          <a:p>
            <a:pPr>
              <a:buClrTx/>
            </a:pPr>
            <a:r>
              <a:rPr lang="en-US" altLang="ko-KR" dirty="0" smtClean="0">
                <a:latin typeface="Calibri Light" panose="020F0302020204030204" pitchFamily="34" charset="0"/>
              </a:rPr>
              <a:t>Do not need to submit via e-mail  </a:t>
            </a:r>
            <a:endParaRPr lang="ko-KR" altLang="en-US" dirty="0">
              <a:latin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723554"/>
            <a:ext cx="3348209" cy="358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1232297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Advantage </a:t>
            </a:r>
            <a:r>
              <a:rPr lang="en-US" altLang="ko-KR" b="1" smtClean="0">
                <a:solidFill>
                  <a:schemeClr val="tx1"/>
                </a:solidFill>
                <a:latin typeface="Calibri Light" panose="020F0302020204030204" pitchFamily="34" charset="0"/>
              </a:rPr>
              <a:t>for administrator</a:t>
            </a:r>
            <a:r>
              <a:rPr lang="en-US" altLang="ko-KR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  <a:latin typeface="Calibri Light" panose="020F0302020204030204" pitchFamily="34" charset="0"/>
              </a:rPr>
            </a:br>
            <a:endParaRPr lang="ko-KR" altLang="en-US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28650" y="1729383"/>
            <a:ext cx="7772400" cy="4572000"/>
          </a:xfrm>
        </p:spPr>
        <p:txBody>
          <a:bodyPr/>
          <a:lstStyle/>
          <a:p>
            <a:pPr>
              <a:buClrTx/>
            </a:pPr>
            <a:r>
              <a:rPr lang="en-US" altLang="ko-KR" dirty="0" smtClean="0">
                <a:latin typeface="Calibri Light" panose="020F0302020204030204" pitchFamily="34" charset="0"/>
              </a:rPr>
              <a:t>Don’t have to worry about weird Students’ email accounts.</a:t>
            </a:r>
          </a:p>
          <a:p>
            <a:pPr>
              <a:buClrTx/>
            </a:pPr>
            <a:r>
              <a:rPr lang="en-US" altLang="ko-KR" dirty="0" smtClean="0">
                <a:latin typeface="Calibri Light" panose="020F0302020204030204" pitchFamily="34" charset="0"/>
              </a:rPr>
              <a:t>Easy to manage all students’ codes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52863"/>
            <a:ext cx="3429000" cy="31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93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lyPowerLOGO.ep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295400"/>
            <a:ext cx="608222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9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600200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smtClean="0">
                <a:latin typeface="Calibri Light" panose="020F0302020204030204" pitchFamily="34" charset="0"/>
              </a:rPr>
              <a:t>Thank you!</a:t>
            </a:r>
            <a:endParaRPr lang="en-US" sz="4400">
              <a:latin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94" y="0"/>
            <a:ext cx="10596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3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0"/>
            <a:ext cx="7772400" cy="1143000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The Problem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0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0"/>
            <a:ext cx="7772400" cy="1143000"/>
          </a:xfrm>
        </p:spPr>
        <p:txBody>
          <a:bodyPr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The Problem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33400"/>
            <a:ext cx="4360164" cy="580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0" y="0"/>
            <a:ext cx="12124266" cy="681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7" y="1067514"/>
            <a:ext cx="4292063" cy="5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8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000" y="0"/>
            <a:ext cx="12124266" cy="6819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96" y="1447800"/>
            <a:ext cx="4454137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4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Hear about CSS and want to participate in Prog Comp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21"/>
            <a:ext cx="9143999" cy="65314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7800" y="1466825"/>
            <a:ext cx="2585846" cy="36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0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Hear about CSS and want to participate in Prog Comp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21"/>
            <a:ext cx="9143999" cy="65314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93" y="1507685"/>
            <a:ext cx="1340542" cy="13641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6091" y="1507684"/>
            <a:ext cx="2585846" cy="36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0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Hear about CSS and want to participate in Prog Comp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21"/>
            <a:ext cx="9143999" cy="6531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27" y="3048867"/>
            <a:ext cx="1223815" cy="809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93" y="1507685"/>
            <a:ext cx="1340542" cy="13641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6091" y="1507684"/>
            <a:ext cx="2585846" cy="36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Hear about CSS and want to participate in Prog Comp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621"/>
            <a:ext cx="9143999" cy="65314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527" y="3048867"/>
            <a:ext cx="1223815" cy="809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093" y="1507685"/>
            <a:ext cx="1340542" cy="13641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6091" y="1507684"/>
            <a:ext cx="2585846" cy="36250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5612" y="1507685"/>
            <a:ext cx="2938720" cy="35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9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1">
      <a:dk1>
        <a:sysClr val="windowText" lastClr="000000"/>
      </a:dk1>
      <a:lt1>
        <a:sysClr val="window" lastClr="FFFFFF"/>
      </a:lt1>
      <a:dk2>
        <a:srgbClr val="F5F3EA"/>
      </a:dk2>
      <a:lt2>
        <a:srgbClr val="EAEBDE"/>
      </a:lt2>
      <a:accent1>
        <a:srgbClr val="F2F2F2"/>
      </a:accent1>
      <a:accent2>
        <a:srgbClr val="DFEADF"/>
      </a:accent2>
      <a:accent3>
        <a:srgbClr val="A8CDD7"/>
      </a:accent3>
      <a:accent4>
        <a:srgbClr val="C0BEAF"/>
      </a:accent4>
      <a:accent5>
        <a:srgbClr val="EBE7D5"/>
      </a:accent5>
      <a:accent6>
        <a:srgbClr val="4E1919"/>
      </a:accent6>
      <a:hlink>
        <a:srgbClr val="0070C0"/>
      </a:hlink>
      <a:folHlink>
        <a:srgbClr val="0070C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70</TotalTime>
  <Words>150</Words>
  <Application>Microsoft Office PowerPoint</Application>
  <PresentationFormat>On-screen Show (4:3)</PresentationFormat>
  <Paragraphs>29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바탕</vt:lpstr>
      <vt:lpstr>맑은 고딕</vt:lpstr>
      <vt:lpstr>Agency FB</vt:lpstr>
      <vt:lpstr>Angsana New</vt:lpstr>
      <vt:lpstr>Arial</vt:lpstr>
      <vt:lpstr>Calibri</vt:lpstr>
      <vt:lpstr>Calibri Light</vt:lpstr>
      <vt:lpstr>Franklin Gothic Book</vt:lpstr>
      <vt:lpstr>Perpetua</vt:lpstr>
      <vt:lpstr>Wingdings 2</vt:lpstr>
      <vt:lpstr>Equity</vt:lpstr>
      <vt:lpstr>Office Theme</vt:lpstr>
      <vt:lpstr>PowerPoint Presentation</vt:lpstr>
      <vt:lpstr>The Problem</vt:lpstr>
      <vt:lpstr>The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  Make a web service for submissions</vt:lpstr>
      <vt:lpstr>PowerPoint Presentation</vt:lpstr>
      <vt:lpstr>Advantage for Users   </vt:lpstr>
      <vt:lpstr>Advantage for administrator 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HSakaria</dc:creator>
  <cp:lastModifiedBy>Microsoft account</cp:lastModifiedBy>
  <cp:revision>9</cp:revision>
  <dcterms:created xsi:type="dcterms:W3CDTF">2015-01-18T20:50:37Z</dcterms:created>
  <dcterms:modified xsi:type="dcterms:W3CDTF">2015-01-19T23:40:40Z</dcterms:modified>
</cp:coreProperties>
</file>