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Saving links when you are not on your main device is tedious and troublesome.</a:t>
            </a:r>
          </a:p>
          <a:p>
            <a:pPr rtl="0"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Too many bookmarks in folders will get lost and unopened</a:t>
            </a:r>
          </a:p>
          <a:p>
            <a:pPr lvl="0" indent="-3048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200" lang="en"/>
              <a:t>Multiple browsers and devices make it hard to locate bookmarks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-Universal Access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-Secure Login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-Organization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y="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1916906" x="3175"/>
            <a:ext cy="611981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07306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1307306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3226593" x="152400"/>
            <a:ext cy="6096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y="2614612" x="152400"/>
            <a:ext cy="611981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y="2614612" x="984250"/>
            <a:ext cy="611981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y="4533900" x="984250"/>
            <a:ext cy="6096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3924300" x="984250"/>
            <a:ext cy="6096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3924300" x="1820863"/>
            <a:ext cy="6096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6096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1916906" x="152400"/>
            <a:ext cy="611981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y="3226593" x="984250"/>
            <a:ext cy="6096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y="4533900" x="1820863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1200150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3320653" x="1574800"/>
            <a:ext cy="5133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1441206" x="274312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/>
              <a:t>LinkBox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2424375" x="3057650"/>
            <a:ext cy="722100" cx="59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600" lang="en"/>
              <a:t>The DropBox for your links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Web service bookmark holder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Access bookmarks from any device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Secure login system to access bookmarks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Transferring links is troublesome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Too many bookmarks in folders will get lost and unopened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Disorganization across devices and browsers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Login from any device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rtl="0"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Only you have access to your bookmarks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indent="-4064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800" lang="en"/>
              <a:t>Group your links and add comments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y="640398" x="1558900"/>
            <a:ext cy="12815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"/>
              <a:t>Developed by:</a:t>
            </a:r>
          </a:p>
          <a:p>
            <a:pPr>
              <a:spcBef>
                <a:spcPts val="0"/>
              </a:spcBef>
              <a:buNone/>
            </a:pPr>
            <a:r>
              <a:rPr sz="3600" lang="en"/>
              <a:t>Solid State Developers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y="2211347" x="2779050"/>
            <a:ext cy="2096100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David Ho</a:t>
            </a:r>
          </a:p>
          <a:p>
            <a:pPr rtl="0" lvl="0" indent="-4318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Daniel Lin</a:t>
            </a:r>
          </a:p>
          <a:p>
            <a:pPr rtl="0" lvl="0" indent="-4318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Tyler Madison</a:t>
            </a:r>
          </a:p>
          <a:p>
            <a:pPr lvl="0" indent="-4318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Michael Ortiz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