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04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1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64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1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7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7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0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18E7D4-086A-414F-A8B1-16F32C5AB78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EB48592-0F5B-4BA8-85A3-F9D967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47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Parking Lot Wars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123" y="4005691"/>
            <a:ext cx="9144000" cy="2452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smtClean="0"/>
              <a:t>Jeff Gilbertson</a:t>
            </a:r>
          </a:p>
          <a:p>
            <a:r>
              <a:rPr lang="en-US" dirty="0" smtClean="0"/>
              <a:t>Andy </a:t>
            </a:r>
            <a:r>
              <a:rPr lang="en-US" dirty="0" err="1" smtClean="0"/>
              <a:t>Artz</a:t>
            </a:r>
            <a:endParaRPr lang="en-US" dirty="0" smtClean="0"/>
          </a:p>
          <a:p>
            <a:r>
              <a:rPr lang="en-US" dirty="0" err="1" smtClean="0"/>
              <a:t>Elecio</a:t>
            </a:r>
            <a:r>
              <a:rPr lang="en-US" dirty="0" smtClean="0"/>
              <a:t> Coronado</a:t>
            </a:r>
          </a:p>
          <a:p>
            <a:r>
              <a:rPr lang="en-US" dirty="0" smtClean="0"/>
              <a:t>Michele Jackson</a:t>
            </a:r>
          </a:p>
          <a:p>
            <a:r>
              <a:rPr lang="en-US" dirty="0" smtClean="0"/>
              <a:t>Mia </a:t>
            </a:r>
            <a:r>
              <a:rPr lang="en-US" dirty="0" err="1" smtClean="0"/>
              <a:t>Fiocca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89845"/>
            <a:ext cx="9905998" cy="1905000"/>
          </a:xfrm>
        </p:spPr>
        <p:txBody>
          <a:bodyPr/>
          <a:lstStyle/>
          <a:p>
            <a:r>
              <a:rPr lang="en-US" dirty="0"/>
              <a:t>Art Assets</a:t>
            </a:r>
          </a:p>
        </p:txBody>
      </p:sp>
      <p:pic>
        <p:nvPicPr>
          <p:cNvPr id="6" name="Picture 5" descr="corvet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4" y="3521821"/>
            <a:ext cx="6550377" cy="3336179"/>
          </a:xfrm>
          <a:prstGeom prst="rect">
            <a:avLst/>
          </a:prstGeom>
        </p:spPr>
      </p:pic>
      <p:pic>
        <p:nvPicPr>
          <p:cNvPr id="8" name="Picture 7" descr="hydra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88" y="1337733"/>
            <a:ext cx="3075432" cy="4511040"/>
          </a:xfrm>
          <a:prstGeom prst="rect">
            <a:avLst/>
          </a:prstGeom>
        </p:spPr>
      </p:pic>
      <p:pic>
        <p:nvPicPr>
          <p:cNvPr id="10" name="Picture 9" descr="gameconco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5" y="965200"/>
            <a:ext cx="744321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6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9" y="76199"/>
            <a:ext cx="5551856" cy="312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78" y="76199"/>
            <a:ext cx="5910833" cy="3326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64" y="3468918"/>
            <a:ext cx="4895771" cy="33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6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Genre</a:t>
            </a:r>
            <a:endParaRPr lang="en-US" sz="8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2D Arcade Racer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2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System Requirements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plan on developing for </a:t>
            </a:r>
            <a:r>
              <a:rPr lang="en-US" dirty="0" err="1" smtClean="0"/>
              <a:t>iphone</a:t>
            </a:r>
            <a:r>
              <a:rPr lang="en-US" dirty="0" smtClean="0"/>
              <a:t>, android and other mobile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Game Mechanics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557"/>
            <a:ext cx="10515600" cy="4629664"/>
          </a:xfrm>
        </p:spPr>
        <p:txBody>
          <a:bodyPr>
            <a:normAutofit/>
          </a:bodyPr>
          <a:lstStyle/>
          <a:p>
            <a:r>
              <a:rPr lang="en-US" dirty="0" smtClean="0"/>
              <a:t>In-game Items</a:t>
            </a:r>
          </a:p>
          <a:p>
            <a:pPr lvl="1"/>
            <a:r>
              <a:rPr lang="en-US" dirty="0" smtClean="0"/>
              <a:t>Tools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Parking Lot</a:t>
            </a:r>
          </a:p>
          <a:p>
            <a:pPr lvl="1"/>
            <a:r>
              <a:rPr lang="en-US" dirty="0" smtClean="0"/>
              <a:t>Hazards</a:t>
            </a:r>
          </a:p>
          <a:p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Vehicles</a:t>
            </a:r>
          </a:p>
          <a:p>
            <a:r>
              <a:rPr lang="en-US" dirty="0" smtClean="0"/>
              <a:t>Progression</a:t>
            </a:r>
          </a:p>
          <a:p>
            <a:pPr lvl="1"/>
            <a:r>
              <a:rPr lang="en-US" dirty="0" smtClean="0"/>
              <a:t>Goal</a:t>
            </a:r>
            <a:r>
              <a:rPr lang="en-US" dirty="0"/>
              <a:t>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57" y="3079262"/>
            <a:ext cx="3397586" cy="3397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38" y="5020261"/>
            <a:ext cx="1615438" cy="14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Game Story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 loose cannon student who doesn’t play by the rules. Get to class on time no matter the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3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859" y="390769"/>
            <a:ext cx="9905998" cy="1211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Game Controls &amp; User Interface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48" y="1601931"/>
            <a:ext cx="7553098" cy="5029221"/>
          </a:xfrm>
        </p:spPr>
      </p:pic>
    </p:spTree>
    <p:extLst>
      <p:ext uri="{BB962C8B-B14F-4D97-AF65-F5344CB8AC3E}">
        <p14:creationId xmlns:p14="http://schemas.microsoft.com/office/powerpoint/2010/main" val="68226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/>
              <a:t>Replayability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Editor</a:t>
            </a:r>
          </a:p>
          <a:p>
            <a:r>
              <a:rPr lang="en-US" dirty="0" smtClean="0"/>
              <a:t>Sequel</a:t>
            </a:r>
          </a:p>
        </p:txBody>
      </p:sp>
    </p:spTree>
    <p:extLst>
      <p:ext uri="{BB962C8B-B14F-4D97-AF65-F5344CB8AC3E}">
        <p14:creationId xmlns:p14="http://schemas.microsoft.com/office/powerpoint/2010/main" val="132205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Inspirations and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7000"/>
            <a:ext cx="3680679" cy="4435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RC Pro-am for the NES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61" y="2996089"/>
            <a:ext cx="3813705" cy="357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0892" y="2406134"/>
            <a:ext cx="39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Super </a:t>
            </a:r>
            <a:r>
              <a:rPr lang="en-US" dirty="0"/>
              <a:t>Off </a:t>
            </a:r>
            <a:r>
              <a:rPr lang="en-US" dirty="0" smtClean="0"/>
              <a:t>Road </a:t>
            </a:r>
            <a:r>
              <a:rPr lang="en-US" dirty="0"/>
              <a:t>for the SNES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92" y="2996089"/>
            <a:ext cx="4461972" cy="33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1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Art Assets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38" y="4633086"/>
            <a:ext cx="2895605" cy="1636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17" y="2343487"/>
            <a:ext cx="2590297" cy="39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75</TotalTime>
  <Words>104</Words>
  <Application>Microsoft Macintosh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Mesh</vt:lpstr>
      <vt:lpstr>Parking Lot Wars</vt:lpstr>
      <vt:lpstr>Genre</vt:lpstr>
      <vt:lpstr>System Requirements</vt:lpstr>
      <vt:lpstr>Game Mechanics</vt:lpstr>
      <vt:lpstr>Game Story</vt:lpstr>
      <vt:lpstr>Game Controls &amp; User Interface</vt:lpstr>
      <vt:lpstr>Replayability</vt:lpstr>
      <vt:lpstr>Inspirations and Examples</vt:lpstr>
      <vt:lpstr>Art Assets</vt:lpstr>
      <vt:lpstr>Art Assets</vt:lpstr>
      <vt:lpstr>PowerPoint Presentation</vt:lpstr>
    </vt:vector>
  </TitlesOfParts>
  <Company>csusb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Robert Gilbertson</dc:creator>
  <cp:lastModifiedBy>Mia Fiocca</cp:lastModifiedBy>
  <cp:revision>15</cp:revision>
  <dcterms:created xsi:type="dcterms:W3CDTF">2014-10-28T19:15:33Z</dcterms:created>
  <dcterms:modified xsi:type="dcterms:W3CDTF">2014-10-30T19:02:17Z</dcterms:modified>
</cp:coreProperties>
</file>