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8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8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2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" sz="9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Do You Even Multitask?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r>
              <a:rPr b="1" i="0" lang="en" sz="2400" u="sng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Team 1-up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r>
              <a:rPr b="1" i="0" lang="en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Kelsey Merline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r>
              <a:rPr b="1" i="0" lang="en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Irving De Jesus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r>
              <a:rPr b="1" i="0" lang="en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Daniel Lawrence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274275" y="4156825"/>
            <a:ext cx="2481599" cy="94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Artist - Felicia Mccoy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- Jesse Stevenson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5175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Genre &amp; System Requirements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4570499" cy="327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Genre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2D Arcade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System Requirements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OS: GNU + Linux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CPU: Intel Core i7-6800K 15M Broadwell-E 6-Core 3.4 GHz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GPU: 2 x Nvidia GTX 1080 8GB VRAM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RAM: 64GB 2300MHz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HDD: 80GB, 20GB for future DLC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Internet: 1GB/s required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Will run on PC but we do have plans to implement to handheld in the future</a:t>
            </a:r>
          </a:p>
        </p:txBody>
      </p:sp>
      <p:pic>
        <p:nvPicPr>
          <p:cNvPr descr="yoga_and_pc_823885.jpg" id="65" name="Shape 6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4573575" y="1953324"/>
            <a:ext cx="4570425" cy="319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Game Mechanics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Gameplay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There will be two separate arcade games on the screen that the player must control simultaneously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Player needs to try to survive in both games as long as possible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further the player gets, the faster and more difficult the games start to play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Leaderboards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 5 player times will be available for competitive purposes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Lives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player will also be given 3 universal lives and when all are lost, it is game over.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Hand Solo - </a:t>
            </a:r>
            <a:r>
              <a:rPr lang="en"/>
              <a:t>Survival Space Run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01500"/>
            <a:ext cx="58650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lang="en"/>
              <a:t>Players will try to stay alive by dodging incoming tie fighters and rogue asteroids.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lang="en"/>
              <a:t>Taking a single hit from either enemies destroys your ship and your journey.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499" id="78" name="Shape 78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6120075" y="854225"/>
            <a:ext cx="2977223" cy="3714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4uh8uIuIL.jpg" id="79" name="Shape 7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rot="-3123585">
            <a:off x="7694444" y="2084785"/>
            <a:ext cx="1977687" cy="65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Save Alderaan - Missile Defense Game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6862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player takes control of defensive turrets on the ground that will defend the planet Alderaan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lang="en"/>
              <a:t>Missiles and bombs will fall from the sky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●"/>
            </a:pPr>
            <a:r>
              <a:rPr lang="en"/>
              <a:t>Missiles fall more frequently but are destroyed in one shot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●"/>
            </a:pPr>
            <a:r>
              <a:rPr lang="en"/>
              <a:t>Bombs fall slower less frequently and take two hits to destroy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lang="en"/>
              <a:t>When one explosive hits the ground the game ends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 amt="21000"/>
          </a:blip>
          <a:srcRect b="9930" l="580" r="-580" t="-9929"/>
          <a:stretch/>
        </p:blipFill>
        <p:spPr>
          <a:xfrm>
            <a:off x="432925" y="685925"/>
            <a:ext cx="8399400" cy="38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Game Controls &amp; User Interface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interface: The UI will be a simple screen split in half that will have both games running along with a timer. There will be three universal lives that can be lost in both games.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 Solo: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words require one hand to type and will be based on a QWERTY keyboard setup 	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Save Alderaan: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Aim and shoot with a mouse.	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5572557" y="292847"/>
            <a:ext cx="1171490" cy="8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