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873B2-8F58-47B5-A769-6F614AFF8C20}"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B153A-34CB-40FB-B5E6-062A5814F080}" type="slidenum">
              <a:rPr lang="en-US" smtClean="0"/>
              <a:t>‹#›</a:t>
            </a:fld>
            <a:endParaRPr lang="en-US"/>
          </a:p>
        </p:txBody>
      </p:sp>
    </p:spTree>
    <p:extLst>
      <p:ext uri="{BB962C8B-B14F-4D97-AF65-F5344CB8AC3E}">
        <p14:creationId xmlns:p14="http://schemas.microsoft.com/office/powerpoint/2010/main" val="17774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game’s genre is strategy.</a:t>
            </a:r>
          </a:p>
          <a:p>
            <a:r>
              <a:rPr lang="en-US" baseline="0" dirty="0"/>
              <a:t>The game combines grid-based combat, a common element of turn based strategy games, with card-based gameplay, a form of gameplay that more often than not uses turns. In that respect, these two subgenres work together really well.</a:t>
            </a:r>
          </a:p>
          <a:p>
            <a:r>
              <a:rPr lang="en-US" baseline="0" dirty="0"/>
              <a:t>Playable on most PCs as it won’t be resource intensive.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93B153A-34CB-40FB-B5E6-062A5814F080}" type="slidenum">
              <a:rPr lang="en-US" smtClean="0"/>
              <a:t>3</a:t>
            </a:fld>
            <a:endParaRPr lang="en-US"/>
          </a:p>
        </p:txBody>
      </p:sp>
    </p:spTree>
    <p:extLst>
      <p:ext uri="{BB962C8B-B14F-4D97-AF65-F5344CB8AC3E}">
        <p14:creationId xmlns:p14="http://schemas.microsoft.com/office/powerpoint/2010/main" val="2810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rectangular board allows us to direct the flow of movement. Characters are encouraged to move towards their opponent, and</a:t>
            </a:r>
            <a:r>
              <a:rPr lang="en-US" baseline="0" dirty="0"/>
              <a:t> in the direction with the most room to move. Less space to the left and right of the character means trying to run in circles to avoid your opponent is impossible.</a:t>
            </a:r>
          </a:p>
          <a:p>
            <a:r>
              <a:rPr lang="en-US" baseline="0" dirty="0"/>
              <a:t>Obstacles can be picked up, and thrown with psychic powers. They cannot be walked through. They have health so they can be broken.</a:t>
            </a:r>
          </a:p>
          <a:p>
            <a:r>
              <a:rPr lang="en-US" dirty="0"/>
              <a:t>Psychokinesis</a:t>
            </a:r>
            <a:r>
              <a:rPr lang="en-US" baseline="0" dirty="0"/>
              <a:t> user is a pretty standard psychic character. Primarily she lifts things with her mind and throws them though she also has an assortment of generic psychic powers. </a:t>
            </a:r>
            <a:r>
              <a:rPr lang="en-US" baseline="0" dirty="0" err="1"/>
              <a:t>Pyrokinesis</a:t>
            </a:r>
            <a:r>
              <a:rPr lang="en-US" baseline="0" dirty="0"/>
              <a:t> user sets things on fire. The Martial Artists uses psychic powers to strengthen their body.</a:t>
            </a:r>
          </a:p>
          <a:p>
            <a:r>
              <a:rPr lang="en-US" baseline="0" dirty="0"/>
              <a:t>Decks of 20 cards, half of which are a basic card based on the character’s class. The rest are chosen from a card pool available to each character. No more than 2 copies of any card is allowed.</a:t>
            </a:r>
          </a:p>
          <a:p>
            <a:r>
              <a:rPr lang="en-US" baseline="0" dirty="0"/>
              <a:t>PSY is a resource that characters have to play cards. It refills at the start of their turn, and increases by 1 to a maximum of 5.</a:t>
            </a:r>
          </a:p>
        </p:txBody>
      </p:sp>
      <p:sp>
        <p:nvSpPr>
          <p:cNvPr id="4" name="Slide Number Placeholder 3"/>
          <p:cNvSpPr>
            <a:spLocks noGrp="1"/>
          </p:cNvSpPr>
          <p:nvPr>
            <p:ph type="sldNum" sz="quarter" idx="10"/>
          </p:nvPr>
        </p:nvSpPr>
        <p:spPr/>
        <p:txBody>
          <a:bodyPr/>
          <a:lstStyle/>
          <a:p>
            <a:fld id="{E93B153A-34CB-40FB-B5E6-062A5814F080}" type="slidenum">
              <a:rPr lang="en-US" smtClean="0"/>
              <a:t>4</a:t>
            </a:fld>
            <a:endParaRPr lang="en-US"/>
          </a:p>
        </p:txBody>
      </p:sp>
    </p:spTree>
    <p:extLst>
      <p:ext uri="{BB962C8B-B14F-4D97-AF65-F5344CB8AC3E}">
        <p14:creationId xmlns:p14="http://schemas.microsoft.com/office/powerpoint/2010/main" val="88724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 can lift characters or obstacles and move them using her cards. If they slam into each other they take damage. Usually this means she’s the least affected by obstacles since she can just move them where she wants to, though it’s not that easy</a:t>
            </a:r>
            <a:r>
              <a:rPr lang="en-US" baseline="0" dirty="0"/>
              <a:t> because she has to “waste” a card doing it.</a:t>
            </a:r>
          </a:p>
          <a:p>
            <a:r>
              <a:rPr lang="en-US" baseline="0" dirty="0"/>
              <a:t>Teleport allows her to move without being blocked by obstacles. Telepathy allows her to read her opponent’s mind, and thus see their hand.</a:t>
            </a:r>
          </a:p>
          <a:p>
            <a:r>
              <a:rPr lang="en-US" baseline="0" dirty="0"/>
              <a:t>The card backs and frames aren’t yet designed but they’re one of the next assets we’re planning to make.</a:t>
            </a:r>
            <a:endParaRPr lang="en-US" dirty="0"/>
          </a:p>
        </p:txBody>
      </p:sp>
      <p:sp>
        <p:nvSpPr>
          <p:cNvPr id="4" name="Slide Number Placeholder 3"/>
          <p:cNvSpPr>
            <a:spLocks noGrp="1"/>
          </p:cNvSpPr>
          <p:nvPr>
            <p:ph type="sldNum" sz="quarter" idx="10"/>
          </p:nvPr>
        </p:nvSpPr>
        <p:spPr/>
        <p:txBody>
          <a:bodyPr/>
          <a:lstStyle/>
          <a:p>
            <a:fld id="{E93B153A-34CB-40FB-B5E6-062A5814F080}" type="slidenum">
              <a:rPr lang="en-US" smtClean="0"/>
              <a:t>5</a:t>
            </a:fld>
            <a:endParaRPr lang="en-US"/>
          </a:p>
        </p:txBody>
      </p:sp>
    </p:spTree>
    <p:extLst>
      <p:ext uri="{BB962C8B-B14F-4D97-AF65-F5344CB8AC3E}">
        <p14:creationId xmlns:p14="http://schemas.microsoft.com/office/powerpoint/2010/main" val="13556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he lights the panel</a:t>
            </a:r>
            <a:r>
              <a:rPr lang="en-US" baseline="0" dirty="0"/>
              <a:t> they’re standing on </a:t>
            </a:r>
            <a:r>
              <a:rPr lang="en-US" baseline="0" dirty="0" err="1"/>
              <a:t>on</a:t>
            </a:r>
            <a:r>
              <a:rPr lang="en-US" baseline="0" dirty="0"/>
              <a:t> fire. This deals damage to anyone every time they enter it and when they start their turn on it, it can even hurt the user. It goes away after a couple turns.</a:t>
            </a:r>
          </a:p>
          <a:p>
            <a:r>
              <a:rPr lang="en-US" baseline="0" dirty="0"/>
              <a:t>He has a couple cards that allow him to draw cards (while lighting himself on fire as a downside) or move a few extra squares (while lighting the squares on fire) .</a:t>
            </a:r>
          </a:p>
          <a:p>
            <a:endParaRPr lang="en-US" dirty="0"/>
          </a:p>
        </p:txBody>
      </p:sp>
      <p:sp>
        <p:nvSpPr>
          <p:cNvPr id="4" name="Slide Number Placeholder 3"/>
          <p:cNvSpPr>
            <a:spLocks noGrp="1"/>
          </p:cNvSpPr>
          <p:nvPr>
            <p:ph type="sldNum" sz="quarter" idx="10"/>
          </p:nvPr>
        </p:nvSpPr>
        <p:spPr/>
        <p:txBody>
          <a:bodyPr/>
          <a:lstStyle/>
          <a:p>
            <a:fld id="{E93B153A-34CB-40FB-B5E6-062A5814F080}" type="slidenum">
              <a:rPr lang="en-US" smtClean="0"/>
              <a:t>6</a:t>
            </a:fld>
            <a:endParaRPr lang="en-US"/>
          </a:p>
        </p:txBody>
      </p:sp>
    </p:spTree>
    <p:extLst>
      <p:ext uri="{BB962C8B-B14F-4D97-AF65-F5344CB8AC3E}">
        <p14:creationId xmlns:p14="http://schemas.microsoft.com/office/powerpoint/2010/main" val="224695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can throw obstacles with at least one card,</a:t>
            </a:r>
            <a:r>
              <a:rPr lang="en-US" baseline="0" dirty="0"/>
              <a:t> and he has a number of cards that instantly break them.</a:t>
            </a:r>
          </a:p>
          <a:p>
            <a:r>
              <a:rPr lang="en-US" baseline="0" dirty="0"/>
              <a:t>Psyche up has a number of weaknesses as well, notably: if an opponent has only a few life left it can’t be used to finish them off and will likely be entirely worthless since the base damage on your next attack will probably finish them off.</a:t>
            </a:r>
            <a:endParaRPr lang="en-US" dirty="0"/>
          </a:p>
        </p:txBody>
      </p:sp>
      <p:sp>
        <p:nvSpPr>
          <p:cNvPr id="4" name="Slide Number Placeholder 3"/>
          <p:cNvSpPr>
            <a:spLocks noGrp="1"/>
          </p:cNvSpPr>
          <p:nvPr>
            <p:ph type="sldNum" sz="quarter" idx="10"/>
          </p:nvPr>
        </p:nvSpPr>
        <p:spPr/>
        <p:txBody>
          <a:bodyPr/>
          <a:lstStyle/>
          <a:p>
            <a:fld id="{E93B153A-34CB-40FB-B5E6-062A5814F080}" type="slidenum">
              <a:rPr lang="en-US" smtClean="0"/>
              <a:t>7</a:t>
            </a:fld>
            <a:endParaRPr lang="en-US"/>
          </a:p>
        </p:txBody>
      </p:sp>
    </p:spTree>
    <p:extLst>
      <p:ext uri="{BB962C8B-B14F-4D97-AF65-F5344CB8AC3E}">
        <p14:creationId xmlns:p14="http://schemas.microsoft.com/office/powerpoint/2010/main" val="39524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Hearhtstone</a:t>
            </a:r>
            <a:r>
              <a:rPr lang="en-US" baseline="0" dirty="0"/>
              <a:t> – Very Successful </a:t>
            </a:r>
            <a:r>
              <a:rPr lang="en-US" baseline="0" dirty="0" err="1"/>
              <a:t>characte</a:t>
            </a:r>
            <a:r>
              <a:rPr lang="en-US" baseline="0" dirty="0"/>
              <a:t>- based card game.</a:t>
            </a:r>
          </a:p>
          <a:p>
            <a:r>
              <a:rPr lang="en-US" baseline="0" dirty="0"/>
              <a:t>Fire Emblem – Long running Nintendo strategy franchise. Inspired highlighted squares.</a:t>
            </a:r>
          </a:p>
          <a:p>
            <a:r>
              <a:rPr lang="en-US" baseline="0" dirty="0"/>
              <a:t>Final Fantasy Tactics – Inspired low-unit number tactical game. Has a minimum of </a:t>
            </a:r>
            <a:r>
              <a:rPr lang="en-US" baseline="0"/>
              <a:t>1 controllable unit and a maximum of 6.</a:t>
            </a:r>
            <a:endParaRPr lang="en-US" dirty="0"/>
          </a:p>
        </p:txBody>
      </p:sp>
      <p:sp>
        <p:nvSpPr>
          <p:cNvPr id="4" name="Slide Number Placeholder 3"/>
          <p:cNvSpPr>
            <a:spLocks noGrp="1"/>
          </p:cNvSpPr>
          <p:nvPr>
            <p:ph type="sldNum" sz="quarter" idx="10"/>
          </p:nvPr>
        </p:nvSpPr>
        <p:spPr/>
        <p:txBody>
          <a:bodyPr/>
          <a:lstStyle/>
          <a:p>
            <a:fld id="{E93B153A-34CB-40FB-B5E6-062A5814F080}" type="slidenum">
              <a:rPr lang="en-US" smtClean="0"/>
              <a:t>9</a:t>
            </a:fld>
            <a:endParaRPr lang="en-US"/>
          </a:p>
        </p:txBody>
      </p:sp>
    </p:spTree>
    <p:extLst>
      <p:ext uri="{BB962C8B-B14F-4D97-AF65-F5344CB8AC3E}">
        <p14:creationId xmlns:p14="http://schemas.microsoft.com/office/powerpoint/2010/main" val="2575838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Psychic Showdown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710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Presenters</a:t>
            </a:r>
          </a:p>
        </p:txBody>
      </p:sp>
      <p:sp>
        <p:nvSpPr>
          <p:cNvPr id="3" name="Content Placeholder 2"/>
          <p:cNvSpPr>
            <a:spLocks noGrp="1"/>
          </p:cNvSpPr>
          <p:nvPr>
            <p:ph idx="1"/>
          </p:nvPr>
        </p:nvSpPr>
        <p:spPr/>
        <p:txBody>
          <a:bodyPr/>
          <a:lstStyle/>
          <a:p>
            <a:pPr marL="0" indent="0" algn="ctr">
              <a:buNone/>
            </a:pPr>
            <a:r>
              <a:rPr lang="en-US" dirty="0"/>
              <a:t>Sera Young - Team Leader</a:t>
            </a:r>
          </a:p>
          <a:p>
            <a:pPr marL="0" indent="0" algn="ctr">
              <a:buNone/>
            </a:pPr>
            <a:r>
              <a:rPr lang="en-US" dirty="0"/>
              <a:t>Yuan Hao Liu – Programmer</a:t>
            </a:r>
          </a:p>
          <a:p>
            <a:pPr marL="0" indent="0" algn="ctr">
              <a:buNone/>
            </a:pPr>
            <a:r>
              <a:rPr lang="en-US" dirty="0"/>
              <a:t>Michael Lopez - Programmer</a:t>
            </a:r>
          </a:p>
          <a:p>
            <a:endParaRPr lang="en-US" dirty="0"/>
          </a:p>
        </p:txBody>
      </p:sp>
    </p:spTree>
    <p:extLst>
      <p:ext uri="{BB962C8B-B14F-4D97-AF65-F5344CB8AC3E}">
        <p14:creationId xmlns:p14="http://schemas.microsoft.com/office/powerpoint/2010/main" val="414704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Genre: Strategy</a:t>
            </a:r>
          </a:p>
          <a:p>
            <a:r>
              <a:rPr lang="en-US" dirty="0"/>
              <a:t>Combination Grid-based and Card-based</a:t>
            </a:r>
          </a:p>
          <a:p>
            <a:r>
              <a:rPr lang="en-US" dirty="0"/>
              <a:t>System Requirements: PC</a:t>
            </a:r>
          </a:p>
          <a:p>
            <a:endParaRPr lang="en-US" dirty="0"/>
          </a:p>
        </p:txBody>
      </p:sp>
    </p:spTree>
    <p:extLst>
      <p:ext uri="{BB962C8B-B14F-4D97-AF65-F5344CB8AC3E}">
        <p14:creationId xmlns:p14="http://schemas.microsoft.com/office/powerpoint/2010/main" val="58979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Mechanics</a:t>
            </a:r>
          </a:p>
        </p:txBody>
      </p:sp>
      <p:sp>
        <p:nvSpPr>
          <p:cNvPr id="3" name="Content Placeholder 2"/>
          <p:cNvSpPr>
            <a:spLocks noGrp="1"/>
          </p:cNvSpPr>
          <p:nvPr>
            <p:ph idx="1"/>
          </p:nvPr>
        </p:nvSpPr>
        <p:spPr/>
        <p:txBody>
          <a:bodyPr/>
          <a:lstStyle/>
          <a:p>
            <a:r>
              <a:rPr lang="en-US" dirty="0"/>
              <a:t>A single unit is controlled on the board.</a:t>
            </a:r>
          </a:p>
          <a:p>
            <a:r>
              <a:rPr lang="en-US" dirty="0"/>
              <a:t>Board Size is 5x7 to better facilitate one on one gameplay</a:t>
            </a:r>
          </a:p>
          <a:p>
            <a:r>
              <a:rPr lang="en-US" dirty="0"/>
              <a:t>Obstacles will be present on the board to interfere with movement and attacking, as well as create something else for characters to interact with.</a:t>
            </a:r>
          </a:p>
          <a:p>
            <a:r>
              <a:rPr lang="en-US" dirty="0"/>
              <a:t>3 playable characters: Psychokinesis User, </a:t>
            </a:r>
            <a:r>
              <a:rPr lang="en-US" dirty="0" err="1"/>
              <a:t>Pyrokinesis</a:t>
            </a:r>
            <a:r>
              <a:rPr lang="en-US" dirty="0"/>
              <a:t> User, and Martial Artist</a:t>
            </a:r>
          </a:p>
          <a:p>
            <a:r>
              <a:rPr lang="en-US" dirty="0"/>
              <a:t>Characters have decks of 20 cards, and use PSY to play cards.</a:t>
            </a:r>
          </a:p>
        </p:txBody>
      </p:sp>
    </p:spTree>
    <p:extLst>
      <p:ext uri="{BB962C8B-B14F-4D97-AF65-F5344CB8AC3E}">
        <p14:creationId xmlns:p14="http://schemas.microsoft.com/office/powerpoint/2010/main" val="131139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Psychokinesis user</a:t>
            </a:r>
          </a:p>
        </p:txBody>
      </p:sp>
      <p:pic>
        <p:nvPicPr>
          <p:cNvPr id="5" name="Content Placeholder 4"/>
          <p:cNvPicPr>
            <a:picLocks noGrp="1" noChangeAspect="1"/>
          </p:cNvPicPr>
          <p:nvPr>
            <p:ph sz="half" idx="1"/>
          </p:nvPr>
        </p:nvPicPr>
        <p:blipFill>
          <a:blip r:embed="rId3"/>
          <a:stretch>
            <a:fillRect/>
          </a:stretch>
        </p:blipFill>
        <p:spPr>
          <a:xfrm>
            <a:off x="9315226" y="1767797"/>
            <a:ext cx="3078409" cy="4024313"/>
          </a:xfrm>
        </p:spPr>
      </p:pic>
      <p:sp>
        <p:nvSpPr>
          <p:cNvPr id="6" name="Content Placeholder 5"/>
          <p:cNvSpPr>
            <a:spLocks noGrp="1"/>
          </p:cNvSpPr>
          <p:nvPr>
            <p:ph sz="half" idx="2"/>
          </p:nvPr>
        </p:nvSpPr>
        <p:spPr>
          <a:xfrm>
            <a:off x="463858" y="2121764"/>
            <a:ext cx="8245136" cy="4167942"/>
          </a:xfrm>
        </p:spPr>
        <p:txBody>
          <a:bodyPr/>
          <a:lstStyle/>
          <a:p>
            <a:r>
              <a:rPr lang="en-US" dirty="0"/>
              <a:t>Primarily interacts with obstacles, usually by lifting and throwing them with powers</a:t>
            </a:r>
          </a:p>
          <a:p>
            <a:r>
              <a:rPr lang="en-US" dirty="0"/>
              <a:t>Has abilities like teleportation and telepathy, in addition to telekinesis.</a:t>
            </a:r>
          </a:p>
          <a:p>
            <a:r>
              <a:rPr lang="en-US" dirty="0"/>
              <a:t>Purple theme for representing the use of her powers, card frames and backs, and used in her design.</a:t>
            </a:r>
          </a:p>
        </p:txBody>
      </p:sp>
    </p:spTree>
    <p:extLst>
      <p:ext uri="{BB962C8B-B14F-4D97-AF65-F5344CB8AC3E}">
        <p14:creationId xmlns:p14="http://schemas.microsoft.com/office/powerpoint/2010/main" val="24586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Pyrokinesis</a:t>
            </a:r>
            <a:r>
              <a:rPr lang="en-US" dirty="0"/>
              <a:t> user</a:t>
            </a:r>
          </a:p>
        </p:txBody>
      </p:sp>
      <p:sp>
        <p:nvSpPr>
          <p:cNvPr id="3" name="Content Placeholder 2"/>
          <p:cNvSpPr>
            <a:spLocks noGrp="1"/>
          </p:cNvSpPr>
          <p:nvPr>
            <p:ph sz="half" idx="1"/>
          </p:nvPr>
        </p:nvSpPr>
        <p:spPr>
          <a:xfrm>
            <a:off x="685799" y="2194559"/>
            <a:ext cx="8667435" cy="4024125"/>
          </a:xfrm>
        </p:spPr>
        <p:txBody>
          <a:bodyPr/>
          <a:lstStyle/>
          <a:p>
            <a:r>
              <a:rPr lang="en-US" dirty="0"/>
              <a:t>Interacts with most things by lighting them on fire.</a:t>
            </a:r>
          </a:p>
          <a:p>
            <a:r>
              <a:rPr lang="en-US" dirty="0"/>
              <a:t>All of his abilities are centered around fire, especially lighting panels on fire, but he can deal direct damage as well.</a:t>
            </a:r>
          </a:p>
          <a:p>
            <a:r>
              <a:rPr lang="en-US" dirty="0"/>
              <a:t>Red theme for representing the character and card backs and frames.</a:t>
            </a:r>
          </a:p>
          <a:p>
            <a:endParaRPr lang="en-US" dirty="0"/>
          </a:p>
        </p:txBody>
      </p:sp>
      <p:pic>
        <p:nvPicPr>
          <p:cNvPr id="5" name="Content Placeholder 4"/>
          <p:cNvPicPr>
            <a:picLocks noGrp="1" noChangeAspect="1"/>
          </p:cNvPicPr>
          <p:nvPr>
            <p:ph sz="half" idx="2"/>
          </p:nvPr>
        </p:nvPicPr>
        <p:blipFill>
          <a:blip r:embed="rId3"/>
          <a:stretch>
            <a:fillRect/>
          </a:stretch>
        </p:blipFill>
        <p:spPr>
          <a:xfrm>
            <a:off x="9353235" y="2057401"/>
            <a:ext cx="2409557" cy="4024313"/>
          </a:xfrm>
        </p:spPr>
      </p:pic>
    </p:spTree>
    <p:extLst>
      <p:ext uri="{BB962C8B-B14F-4D97-AF65-F5344CB8AC3E}">
        <p14:creationId xmlns:p14="http://schemas.microsoft.com/office/powerpoint/2010/main" val="51588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Martial artist</a:t>
            </a:r>
          </a:p>
        </p:txBody>
      </p:sp>
      <p:sp>
        <p:nvSpPr>
          <p:cNvPr id="6" name="Content Placeholder 5"/>
          <p:cNvSpPr>
            <a:spLocks noGrp="1"/>
          </p:cNvSpPr>
          <p:nvPr>
            <p:ph idx="1"/>
          </p:nvPr>
        </p:nvSpPr>
        <p:spPr/>
        <p:txBody>
          <a:bodyPr/>
          <a:lstStyle/>
          <a:p>
            <a:r>
              <a:rPr lang="en-US" dirty="0"/>
              <a:t>Mostly close combat so deals damage by punching and kicking. </a:t>
            </a:r>
          </a:p>
          <a:p>
            <a:r>
              <a:rPr lang="en-US" dirty="0"/>
              <a:t>To make up for their limited range they can move more than the other two characters and their basic card, “Psych Up” increases the next damage they deal by 1, making it so they don’t have to be close to their enemy to use it.</a:t>
            </a:r>
          </a:p>
          <a:p>
            <a:r>
              <a:rPr lang="en-US" dirty="0"/>
              <a:t>Brown theme in character design, and card backs and frames.</a:t>
            </a:r>
          </a:p>
        </p:txBody>
      </p:sp>
    </p:spTree>
    <p:extLst>
      <p:ext uri="{BB962C8B-B14F-4D97-AF65-F5344CB8AC3E}">
        <p14:creationId xmlns:p14="http://schemas.microsoft.com/office/powerpoint/2010/main" val="35442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0"/>
            <a:ext cx="3122720" cy="1600200"/>
          </a:xfrm>
        </p:spPr>
        <p:txBody>
          <a:bodyPr/>
          <a:lstStyle/>
          <a:p>
            <a:r>
              <a:rPr lang="en-US" dirty="0"/>
              <a:t>Game Screenshot</a:t>
            </a:r>
          </a:p>
        </p:txBody>
      </p:sp>
      <p:pic>
        <p:nvPicPr>
          <p:cNvPr id="7" name="Content Placeholder 6"/>
          <p:cNvPicPr>
            <a:picLocks noGrp="1" noChangeAspect="1"/>
          </p:cNvPicPr>
          <p:nvPr>
            <p:ph idx="1"/>
          </p:nvPr>
        </p:nvPicPr>
        <p:blipFill>
          <a:blip r:embed="rId2"/>
          <a:stretch>
            <a:fillRect/>
          </a:stretch>
        </p:blipFill>
        <p:spPr>
          <a:xfrm>
            <a:off x="3620278" y="1604865"/>
            <a:ext cx="7885922" cy="4170784"/>
          </a:xfrm>
        </p:spPr>
      </p:pic>
      <p:sp>
        <p:nvSpPr>
          <p:cNvPr id="6" name="Text Placeholder 5"/>
          <p:cNvSpPr>
            <a:spLocks noGrp="1"/>
          </p:cNvSpPr>
          <p:nvPr>
            <p:ph type="body" sz="half" idx="2"/>
          </p:nvPr>
        </p:nvSpPr>
        <p:spPr>
          <a:xfrm>
            <a:off x="685800" y="3124199"/>
            <a:ext cx="2643326" cy="3094485"/>
          </a:xfrm>
        </p:spPr>
        <p:txBody>
          <a:bodyPr/>
          <a:lstStyle/>
          <a:p>
            <a:pPr marL="285750" indent="-285750">
              <a:buFont typeface="Arial" panose="020B0604020202020204" pitchFamily="34" charset="0"/>
              <a:buChar char="•"/>
            </a:pPr>
            <a:r>
              <a:rPr lang="en-US" dirty="0"/>
              <a:t>Board the character’s fight on, made to look like a street.</a:t>
            </a:r>
          </a:p>
          <a:p>
            <a:pPr marL="285750" indent="-285750">
              <a:buFont typeface="Arial" panose="020B0604020202020204" pitchFamily="34" charset="0"/>
              <a:buChar char="•"/>
            </a:pPr>
            <a:r>
              <a:rPr lang="en-US" dirty="0"/>
              <a:t>Information Panel on the right to give you information when you hove over a character.</a:t>
            </a:r>
          </a:p>
          <a:p>
            <a:pPr marL="285750" indent="-285750">
              <a:buFont typeface="Arial" panose="020B0604020202020204" pitchFamily="34" charset="0"/>
              <a:buChar char="•"/>
            </a:pPr>
            <a:r>
              <a:rPr lang="en-US" dirty="0"/>
              <a:t>Card UI at the bottom to hold your cards.</a:t>
            </a:r>
          </a:p>
        </p:txBody>
      </p:sp>
    </p:spTree>
    <p:extLst>
      <p:ext uri="{BB962C8B-B14F-4D97-AF65-F5344CB8AC3E}">
        <p14:creationId xmlns:p14="http://schemas.microsoft.com/office/powerpoint/2010/main" val="301486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Inspiration</a:t>
            </a:r>
          </a:p>
        </p:txBody>
      </p:sp>
      <p:pic>
        <p:nvPicPr>
          <p:cNvPr id="15" name="Content Placeholder 14"/>
          <p:cNvPicPr>
            <a:picLocks noGrp="1" noChangeAspect="1"/>
          </p:cNvPicPr>
          <p:nvPr>
            <p:ph sz="half" idx="1"/>
          </p:nvPr>
        </p:nvPicPr>
        <p:blipFill>
          <a:blip r:embed="rId3"/>
          <a:stretch>
            <a:fillRect/>
          </a:stretch>
        </p:blipFill>
        <p:spPr>
          <a:xfrm>
            <a:off x="433874" y="2055375"/>
            <a:ext cx="5862862" cy="3664289"/>
          </a:xfrm>
        </p:spPr>
      </p:pic>
      <p:pic>
        <p:nvPicPr>
          <p:cNvPr id="17" name="Content Placeholder 16"/>
          <p:cNvPicPr>
            <a:picLocks noGrp="1" noChangeAspect="1"/>
          </p:cNvPicPr>
          <p:nvPr>
            <p:ph sz="half" idx="2"/>
          </p:nvPr>
        </p:nvPicPr>
        <p:blipFill>
          <a:blip r:embed="rId4"/>
          <a:stretch>
            <a:fillRect/>
          </a:stretch>
        </p:blipFill>
        <p:spPr>
          <a:xfrm>
            <a:off x="6691603" y="2055376"/>
            <a:ext cx="3930007" cy="2358004"/>
          </a:xfrm>
        </p:spPr>
      </p:pic>
      <p:pic>
        <p:nvPicPr>
          <p:cNvPr id="18" name="Picture 17"/>
          <p:cNvPicPr>
            <a:picLocks noChangeAspect="1"/>
          </p:cNvPicPr>
          <p:nvPr/>
        </p:nvPicPr>
        <p:blipFill>
          <a:blip r:embed="rId5"/>
          <a:stretch>
            <a:fillRect/>
          </a:stretch>
        </p:blipFill>
        <p:spPr>
          <a:xfrm>
            <a:off x="6691604" y="4488343"/>
            <a:ext cx="3133531" cy="2089020"/>
          </a:xfrm>
          <a:prstGeom prst="rect">
            <a:avLst/>
          </a:prstGeom>
        </p:spPr>
      </p:pic>
    </p:spTree>
    <p:extLst>
      <p:ext uri="{BB962C8B-B14F-4D97-AF65-F5344CB8AC3E}">
        <p14:creationId xmlns:p14="http://schemas.microsoft.com/office/powerpoint/2010/main" val="11196990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577</TotalTime>
  <Words>889</Words>
  <Application>Microsoft Office PowerPoint</Application>
  <PresentationFormat>Widescreen</PresentationFormat>
  <Paragraphs>56</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Psychic Showdown</vt:lpstr>
      <vt:lpstr>Presenters</vt:lpstr>
      <vt:lpstr>Overview</vt:lpstr>
      <vt:lpstr>Game Mechanics</vt:lpstr>
      <vt:lpstr>Psychokinesis user</vt:lpstr>
      <vt:lpstr>Pyrokinesis user</vt:lpstr>
      <vt:lpstr>Martial artist</vt:lpstr>
      <vt:lpstr>Game Screenshot</vt:lpstr>
      <vt:lpstr>Inspiration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Psychic Showdown</dc:title>
  <dc:creator>Sera Young</dc:creator>
  <cp:lastModifiedBy>Sera Young</cp:lastModifiedBy>
  <cp:revision>8</cp:revision>
  <dcterms:created xsi:type="dcterms:W3CDTF">2016-11-02T20:54:21Z</dcterms:created>
  <dcterms:modified xsi:type="dcterms:W3CDTF">2016-11-03T06:32:16Z</dcterms:modified>
</cp:coreProperties>
</file>