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9" r:id="rId4"/>
    <p:sldId id="260" r:id="rId5"/>
    <p:sldId id="265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ovanni Aguilar" initials="GA" lastIdx="1" clrIdx="0">
    <p:extLst>
      <p:ext uri="{19B8F6BF-5375-455C-9EA6-DF929625EA0E}">
        <p15:presenceInfo xmlns:p15="http://schemas.microsoft.com/office/powerpoint/2012/main" userId="Giovanni Aguil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03T12:07:43.628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93CD-B104-4654-A6F9-756BC4213BC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0265-F887-4DA2-A761-AE127D00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2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93CD-B104-4654-A6F9-756BC4213BC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0265-F887-4DA2-A761-AE127D00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6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93CD-B104-4654-A6F9-756BC4213BC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0265-F887-4DA2-A761-AE127D00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1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93CD-B104-4654-A6F9-756BC4213BC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0265-F887-4DA2-A761-AE127D0052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0341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93CD-B104-4654-A6F9-756BC4213BC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0265-F887-4DA2-A761-AE127D00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42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93CD-B104-4654-A6F9-756BC4213BC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0265-F887-4DA2-A761-AE127D00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57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93CD-B104-4654-A6F9-756BC4213BC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0265-F887-4DA2-A761-AE127D00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06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93CD-B104-4654-A6F9-756BC4213BC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0265-F887-4DA2-A761-AE127D00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61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93CD-B104-4654-A6F9-756BC4213BC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0265-F887-4DA2-A761-AE127D00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93CD-B104-4654-A6F9-756BC4213BC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0265-F887-4DA2-A761-AE127D00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5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93CD-B104-4654-A6F9-756BC4213BC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0265-F887-4DA2-A761-AE127D00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93CD-B104-4654-A6F9-756BC4213BC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0265-F887-4DA2-A761-AE127D00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93CD-B104-4654-A6F9-756BC4213BC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0265-F887-4DA2-A761-AE127D00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2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93CD-B104-4654-A6F9-756BC4213BC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0265-F887-4DA2-A761-AE127D00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4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93CD-B104-4654-A6F9-756BC4213BC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0265-F887-4DA2-A761-AE127D00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8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93CD-B104-4654-A6F9-756BC4213BC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0265-F887-4DA2-A761-AE127D00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5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093CD-B104-4654-A6F9-756BC4213BC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0265-F887-4DA2-A761-AE127D00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3093CD-B104-4654-A6F9-756BC4213BC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640265-F887-4DA2-A761-AE127D005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64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Relationship Id="rId9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Magnum Shooter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617605" cy="1926807"/>
          </a:xfrm>
        </p:spPr>
        <p:txBody>
          <a:bodyPr>
            <a:normAutofit/>
          </a:bodyPr>
          <a:lstStyle/>
          <a:p>
            <a:r>
              <a:rPr lang="en-US" dirty="0" smtClean="0"/>
              <a:t>Team 6</a:t>
            </a:r>
          </a:p>
          <a:p>
            <a:r>
              <a:rPr lang="en-US" dirty="0" smtClean="0"/>
              <a:t>Giovanni Aguilar</a:t>
            </a:r>
          </a:p>
          <a:p>
            <a:r>
              <a:rPr lang="en-US" dirty="0" smtClean="0"/>
              <a:t>Gerardo Aguilera</a:t>
            </a:r>
          </a:p>
          <a:p>
            <a:r>
              <a:rPr lang="en-US" dirty="0" smtClean="0"/>
              <a:t>Alex Flores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6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down endless survival </a:t>
            </a:r>
            <a:r>
              <a:rPr lang="en-US" dirty="0" smtClean="0"/>
              <a:t>shooter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6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gun and unlimited ammo. </a:t>
            </a:r>
          </a:p>
          <a:p>
            <a:r>
              <a:rPr lang="en-US" dirty="0" smtClean="0"/>
              <a:t>Endless enemies with increasing difficulty. They will keep spawning so you need to kill them quick enough. </a:t>
            </a:r>
          </a:p>
          <a:p>
            <a:r>
              <a:rPr lang="en-US" dirty="0" smtClean="0"/>
              <a:t>Large playable area with full movement freedom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two enemy character types and one player type.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59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Fight you're way out of this nightmare, will you survive?</a:t>
            </a:r>
          </a:p>
          <a:p>
            <a:r>
              <a:rPr lang="en-US" dirty="0"/>
              <a:t>It’s a simple game where the only challenge is beat your </a:t>
            </a:r>
            <a:r>
              <a:rPr lang="en-US" dirty="0" smtClean="0"/>
              <a:t>last high score. </a:t>
            </a:r>
            <a:endParaRPr lang="en-US" dirty="0"/>
          </a:p>
          <a:p>
            <a:pPr marL="369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4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 bar</a:t>
            </a:r>
            <a:r>
              <a:rPr lang="en-US" dirty="0"/>
              <a:t> </a:t>
            </a:r>
            <a:r>
              <a:rPr lang="en-US" dirty="0" smtClean="0"/>
              <a:t>and Score</a:t>
            </a:r>
          </a:p>
          <a:p>
            <a:r>
              <a:rPr lang="en-US" dirty="0" smtClean="0"/>
              <a:t>Pause menu with options for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73" y="2668600"/>
            <a:ext cx="7500406" cy="373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7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Assets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81261" y="6146223"/>
            <a:ext cx="451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 from the Unity Asset Store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6" y="1580050"/>
            <a:ext cx="3663880" cy="215482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54" y="1580050"/>
            <a:ext cx="3119136" cy="21548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745" y="1578023"/>
            <a:ext cx="2895803" cy="21588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6" y="3734873"/>
            <a:ext cx="3347689" cy="21803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751" y="3737516"/>
            <a:ext cx="3300009" cy="21776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60" y="3734873"/>
            <a:ext cx="3244444" cy="21803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241" y="1896730"/>
            <a:ext cx="2739331" cy="152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5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Dark Ambient loop by </a:t>
            </a:r>
            <a:r>
              <a:rPr lang="en-US" dirty="0" err="1"/>
              <a:t>Ryuno</a:t>
            </a:r>
            <a:r>
              <a:rPr lang="en-US"/>
              <a:t>: https://soundcloud.com/ryunocore </a:t>
            </a:r>
          </a:p>
        </p:txBody>
      </p:sp>
    </p:spTree>
    <p:extLst>
      <p:ext uri="{BB962C8B-B14F-4D97-AF65-F5344CB8AC3E}">
        <p14:creationId xmlns:p14="http://schemas.microsoft.com/office/powerpoint/2010/main" val="2933174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129</TotalTime>
  <Words>122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Calisto MT</vt:lpstr>
      <vt:lpstr>Trebuchet MS</vt:lpstr>
      <vt:lpstr>Wingdings 2</vt:lpstr>
      <vt:lpstr>Slate</vt:lpstr>
      <vt:lpstr>Magnum Shooter</vt:lpstr>
      <vt:lpstr>Genre</vt:lpstr>
      <vt:lpstr>Game Mechanics</vt:lpstr>
      <vt:lpstr>Game Play</vt:lpstr>
      <vt:lpstr>UI</vt:lpstr>
      <vt:lpstr>Art Assets </vt:lpstr>
      <vt:lpstr>Music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STILL NEED A NAME FOR THIS GAME</dc:title>
  <dc:creator>Giovanni Aguilar</dc:creator>
  <cp:lastModifiedBy>Gerardo Aguilera</cp:lastModifiedBy>
  <cp:revision>18</cp:revision>
  <dcterms:created xsi:type="dcterms:W3CDTF">2016-11-03T08:07:41Z</dcterms:created>
  <dcterms:modified xsi:type="dcterms:W3CDTF">2016-12-08T20:53:00Z</dcterms:modified>
</cp:coreProperties>
</file>