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1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AI Meme &amp; Poster Creator</a:t>
            </a:r>
            <a:br>
              <a:rPr lang="en-IN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45991" y="3946242"/>
            <a:ext cx="7980183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Presented by: C. Susheel Kumar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i="1" dirty="0">
                <a:solidFill>
                  <a:srgbClr val="0070C0"/>
                </a:solidFill>
              </a:rPr>
              <a:t>Department: </a:t>
            </a:r>
            <a:r>
              <a:rPr lang="en-US" sz="2400" b="1" dirty="0">
                <a:solidFill>
                  <a:srgbClr val="0070C0"/>
                </a:solidFill>
              </a:rPr>
              <a:t>Electronics and Communication Engineering</a:t>
            </a: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i="1" dirty="0">
                <a:solidFill>
                  <a:srgbClr val="0070C0"/>
                </a:solidFill>
              </a:rPr>
              <a:t>Institution</a:t>
            </a:r>
            <a:r>
              <a:rPr lang="en-US" sz="2400" b="1" dirty="0">
                <a:solidFill>
                  <a:srgbClr val="0070C0"/>
                </a:solidFill>
              </a:rPr>
              <a:t>: SRM Institute of Science and Technology (Kattankulathur Campus)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C5B871D-B7E7-B560-8FD5-DDA2AE828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3" y="1526056"/>
            <a:ext cx="111734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Gradio Documentation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</a:t>
            </a:r>
            <a:r>
              <a:rPr lang="en-US" altLang="en-US" sz="3200" b="1" dirty="0">
                <a:solidFill>
                  <a:schemeClr val="tx1"/>
                </a:solidFill>
                <a:latin typeface="Aptos Display" panose="020B0004020202020204" pitchFamily="34" charset="0"/>
              </a:rPr>
              <a:t>: </a:t>
            </a:r>
            <a:r>
              <a:rPr lang="en-IN" sz="2400" dirty="0"/>
              <a:t>https://www.gradio.app/docs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Base44 API Docs :</a:t>
            </a:r>
            <a:r>
              <a:rPr lang="en-IN" sz="2400" dirty="0"/>
              <a:t>https://docs.base44.com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Pillow (PIL) Image Library :</a:t>
            </a:r>
            <a:r>
              <a:rPr lang="en-IN" sz="2400" dirty="0"/>
              <a:t>https://pillow.readthedocs.io/en/stable/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OpenAI Image &amp; Vision Guide :</a:t>
            </a:r>
            <a:r>
              <a:rPr lang="en-IN" sz="2400" dirty="0"/>
              <a:t>https://platform.openai.com/docs/guides/images-vision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Problem Statement</a:t>
            </a:r>
          </a:p>
          <a:p>
            <a:r>
              <a:rPr lang="en-US" dirty="0"/>
              <a:t>System Development Approach</a:t>
            </a:r>
          </a:p>
          <a:p>
            <a:r>
              <a:rPr lang="en-US" dirty="0"/>
              <a:t>Algorithm &amp; Deployment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5EFD5-67FD-0471-2D5B-DB48161A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Creative Bottleneck: </a:t>
            </a:r>
            <a:r>
              <a:rPr lang="en-US" dirty="0"/>
              <a:t>Students and content creators struggle to generate memes and posters quickly during events, campaigns, or academic projects. Time constraints often hinder quality output.</a:t>
            </a:r>
          </a:p>
          <a:p>
            <a:r>
              <a:rPr lang="en-US" b="1" dirty="0"/>
              <a:t>Tool Complexity: </a:t>
            </a:r>
            <a:r>
              <a:rPr lang="en-US" dirty="0"/>
              <a:t>Existing design tools like Photoshop or Canva have steep learning curves. API-dependent solutions face rate limits, internet dependency, and subscription costs.</a:t>
            </a:r>
          </a:p>
          <a:p>
            <a:r>
              <a:rPr lang="en-US" b="1" dirty="0"/>
              <a:t>The Solution Gap: </a:t>
            </a:r>
            <a:r>
              <a:rPr lang="en-US" dirty="0"/>
              <a:t>There's a critical need for a simple, offline, AI-powered tool offering full customization, instant preview, and integrated gallery management—all without external dependencies.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26667E-1934-225A-D838-F85DD7A5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993992"/>
              </p:ext>
            </p:extLst>
          </p:nvPr>
        </p:nvGraphicFramePr>
        <p:xfrm>
          <a:off x="581025" y="1428750"/>
          <a:ext cx="11029616" cy="4474268"/>
        </p:xfrm>
        <a:graphic>
          <a:graphicData uri="http://schemas.openxmlformats.org/drawingml/2006/table">
            <a:tbl>
              <a:tblPr/>
              <a:tblGrid>
                <a:gridCol w="2694785">
                  <a:extLst>
                    <a:ext uri="{9D8B030D-6E8A-4147-A177-3AD203B41FA5}">
                      <a16:colId xmlns:a16="http://schemas.microsoft.com/office/drawing/2014/main" val="3651885456"/>
                    </a:ext>
                  </a:extLst>
                </a:gridCol>
                <a:gridCol w="8334831">
                  <a:extLst>
                    <a:ext uri="{9D8B030D-6E8A-4147-A177-3AD203B41FA5}">
                      <a16:colId xmlns:a16="http://schemas.microsoft.com/office/drawing/2014/main" val="3162863862"/>
                    </a:ext>
                  </a:extLst>
                </a:gridCol>
              </a:tblGrid>
              <a:tr h="7535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Technologies /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03578"/>
                  </a:ext>
                </a:extLst>
              </a:tr>
              <a:tr h="7535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Frontend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b="1" dirty="0"/>
                        <a:t>Gradio</a:t>
                      </a:r>
                      <a:r>
                        <a:rPr lang="en-US" dirty="0"/>
                        <a:t>: Builds the interactive web UI with tabs for testing, creation, and gallery&lt;br&gt;- User inputs for image upload/URL, text overlay, font settings, preview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596683"/>
                  </a:ext>
                </a:extLst>
              </a:tr>
              <a:tr h="10264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Backend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 </a:t>
                      </a:r>
                      <a:r>
                        <a:rPr lang="en-IN" b="1"/>
                        <a:t>Python</a:t>
                      </a:r>
                      <a:r>
                        <a:rPr lang="en-IN"/>
                        <a:t>: Core logic, routing, and API integration&lt;br&gt;- </a:t>
                      </a:r>
                      <a:r>
                        <a:rPr lang="en-IN" b="1"/>
                        <a:t>Base44 API</a:t>
                      </a:r>
                      <a:r>
                        <a:rPr lang="en-IN"/>
                        <a:t>: Handles cloud sync, save/load operations&lt;br&gt;- </a:t>
                      </a:r>
                      <a:r>
                        <a:rPr lang="en-IN" b="1"/>
                        <a:t>JSON Templates</a:t>
                      </a:r>
                      <a:r>
                        <a:rPr lang="en-IN"/>
                        <a:t>: Define flexible meme/poster layouts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916795"/>
                  </a:ext>
                </a:extLst>
              </a:tr>
              <a:tr h="10264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Model Engine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 </a:t>
                      </a:r>
                      <a:r>
                        <a:rPr lang="en-IN" b="1"/>
                        <a:t>AI-driven overlay logic</a:t>
                      </a:r>
                      <a:r>
                        <a:rPr lang="en-IN"/>
                        <a:t>: Applies text to images based on user input&lt;br&gt;- </a:t>
                      </a:r>
                      <a:r>
                        <a:rPr lang="en-IN" b="1"/>
                        <a:t>Pillow (PIL)</a:t>
                      </a:r>
                      <a:r>
                        <a:rPr lang="en-IN"/>
                        <a:t>: Renders text, adjusts font, color, position&lt;br&gt;- Optional: Extendable for future AI captioning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82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Data Handling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 </a:t>
                      </a:r>
                      <a:r>
                        <a:rPr lang="en-US" b="1" dirty="0"/>
                        <a:t>Requests</a:t>
                      </a:r>
                      <a:r>
                        <a:rPr lang="en-US" dirty="0"/>
                        <a:t>: Communicates with Base44 API&lt;br&gt;- </a:t>
                      </a:r>
                      <a:r>
                        <a:rPr lang="en-US" b="1" dirty="0"/>
                        <a:t>NumPy</a:t>
                      </a:r>
                      <a:r>
                        <a:rPr lang="en-US" dirty="0"/>
                        <a:t>: Assists with image array manipulation and processing&lt;br&gt;- </a:t>
                      </a:r>
                      <a:r>
                        <a:rPr lang="en-US" b="1" dirty="0"/>
                        <a:t>Local Gallery</a:t>
                      </a:r>
                      <a:r>
                        <a:rPr lang="en-US" dirty="0"/>
                        <a:t>: Stores and manages saved creations offline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3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286BA9-760A-97C6-10D3-94982034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1️⃣ Fetch / Upload : </a:t>
            </a:r>
            <a:r>
              <a:rPr lang="en-US" dirty="0"/>
              <a:t>Users begin by selecting an image either from their local device or by pasting a valid image URL. The system validates the input and prepares it for processing.</a:t>
            </a:r>
          </a:p>
          <a:p>
            <a:r>
              <a:rPr lang="en-US" b="1" dirty="0"/>
              <a:t>2️⃣ Text Overlay: </a:t>
            </a:r>
            <a:r>
              <a:rPr lang="en-US" dirty="0"/>
              <a:t>Users enter custom text (top/bottom or multi-line) and configure: Font style, size, and color Text alignment and positioning .  The app uses </a:t>
            </a:r>
            <a:r>
              <a:rPr lang="en-US" b="1" dirty="0"/>
              <a:t>Pillow (PIL)</a:t>
            </a:r>
            <a:r>
              <a:rPr lang="en-US" dirty="0"/>
              <a:t> to render the text directly onto the image canvas.</a:t>
            </a:r>
          </a:p>
          <a:p>
            <a:r>
              <a:rPr lang="en-US" b="1" dirty="0"/>
              <a:t>3️⃣ Preview: </a:t>
            </a:r>
            <a:r>
              <a:rPr lang="en-US" dirty="0"/>
              <a:t>A live preview is generated using </a:t>
            </a:r>
            <a:r>
              <a:rPr lang="en-US" b="1" dirty="0"/>
              <a:t>Gradio</a:t>
            </a:r>
            <a:r>
              <a:rPr lang="en-US" dirty="0"/>
              <a:t>, allowing users to: View the meme/poster before saving and Make real-time adjustments to text and layout.</a:t>
            </a:r>
          </a:p>
          <a:p>
            <a:r>
              <a:rPr lang="en-US" b="1" dirty="0"/>
              <a:t>4️⃣ Save &amp; Sync: </a:t>
            </a:r>
            <a:r>
              <a:rPr lang="en-US" dirty="0"/>
              <a:t>Finalized creations are saved locally in a structured gallery folder. Simultaneously, the app sends a POST request to the </a:t>
            </a:r>
            <a:r>
              <a:rPr lang="en-US" b="1" dirty="0"/>
              <a:t>Base44 API</a:t>
            </a:r>
            <a:r>
              <a:rPr lang="en-US" dirty="0"/>
              <a:t> to sync the creation to the cloud.</a:t>
            </a:r>
          </a:p>
          <a:p>
            <a:r>
              <a:rPr lang="en-US" b="1" dirty="0"/>
              <a:t>5️⃣ Gallery Management: </a:t>
            </a:r>
            <a:r>
              <a:rPr lang="en-US" dirty="0"/>
              <a:t>Saved images are displayed in the </a:t>
            </a:r>
            <a:r>
              <a:rPr lang="en-US" b="1" dirty="0"/>
              <a:t>Gallery Tab</a:t>
            </a:r>
            <a:r>
              <a:rPr lang="en-US" dirty="0"/>
              <a:t> with options </a:t>
            </a:r>
            <a:r>
              <a:rPr lang="en-US" dirty="0" err="1"/>
              <a:t>to:View</a:t>
            </a:r>
            <a:r>
              <a:rPr lang="en-US" dirty="0"/>
              <a:t>, edit, or delete and Reopen for further customization . Metadata and API sync status are shown for each item.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E3E011-5ADF-0FD3-B644-AFFC0D67A2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478217"/>
            <a:ext cx="5194300" cy="229685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91F2D9-FC60-CBB9-CEE3-EB9681BDA6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1519462"/>
            <a:ext cx="5194300" cy="42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 </a:t>
            </a:r>
            <a:r>
              <a:rPr lang="en-US" sz="2800" b="1" dirty="0" err="1"/>
              <a:t>Github</a:t>
            </a:r>
            <a:r>
              <a:rPr lang="en-US" sz="2800" b="1" dirty="0"/>
              <a:t> Link : coding files GITHUB :</a:t>
            </a:r>
            <a:r>
              <a:rPr lang="en-IN" sz="2800" u="sng" dirty="0">
                <a:solidFill>
                  <a:srgbClr val="00B050"/>
                </a:solidFill>
              </a:rPr>
              <a:t>https://github.com/csusheel371-dotcom/meme-and-poster</a:t>
            </a:r>
            <a:endParaRPr lang="en-US" sz="2800" b="1" u="sng" dirty="0">
              <a:solidFill>
                <a:srgbClr val="00B050"/>
              </a:solidFill>
            </a:endParaRP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 </a:t>
            </a:r>
            <a:r>
              <a:rPr lang="en-US" sz="2800" b="1" u="sng" dirty="0">
                <a:solidFill>
                  <a:srgbClr val="00B050"/>
                </a:solidFill>
                <a:ea typeface="+mn-lt"/>
                <a:cs typeface="+mn-lt"/>
              </a:rPr>
              <a:t>http://127.0.0.1:7860/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Impact &amp; Conclusion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DB77D-9106-AD05-1664-25E5E9AB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Efficiency: Dramatically reduces meme and poster creation time from hours to minutes, enabling students to focus on content quality rather than technical complexity.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Creative Empowerment: Removes technical barriers, allowing users to express creativity freely. The intuitive interface encourages experimentation and artistic exploration.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 Design: Zero learning curve with instant previews and simple controls. Perfect for students, event organizers, and content creators at all skill levels..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02926" y="792730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8CB7AC-92BC-5C92-8977-C45076B2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4" y="1248472"/>
            <a:ext cx="11285248" cy="322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Future Scope &amp; Enhancements: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 Caption Generator: </a:t>
            </a:r>
            <a:r>
              <a:rPr lang="en-US" dirty="0"/>
              <a:t>Implement text-to-meme functionality where AI automatically generates witty captions based on image content analysis, reducing creation time even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Template Library :</a:t>
            </a:r>
            <a:r>
              <a:rPr lang="en-US" dirty="0"/>
              <a:t>Build a comprehensive collection of pre-designed templates for festivals, academic events, campaigns, and trending meme formats with one-click customization.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Deployment: </a:t>
            </a:r>
            <a:r>
              <a:rPr lang="en-US" dirty="0"/>
              <a:t>Migrate to cloud infrastructure for public accessibility, enabling users to create and share content from anywhere without local installation.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Multilingual Support: </a:t>
            </a:r>
            <a:r>
              <a:rPr lang="en-US" dirty="0"/>
              <a:t>Add support for multiple Indian and international languages, including Hindi, Tamil, Telugu, and others, making memes more inclusive and culturally relevant.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1675</TotalTime>
  <Words>775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 Display</vt:lpstr>
      <vt:lpstr>Arial</vt:lpstr>
      <vt:lpstr>Arial Black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 Meme &amp; Poster Creator 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Project Impact &amp; 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susheel kumar</cp:lastModifiedBy>
  <cp:revision>58</cp:revision>
  <dcterms:created xsi:type="dcterms:W3CDTF">2021-05-26T16:50:10Z</dcterms:created>
  <dcterms:modified xsi:type="dcterms:W3CDTF">2025-10-13T14:14:25Z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