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7/02/2019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8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7/02/2019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9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7/02/2019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6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7/02/2019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2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7/02/2019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016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7/02/2019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25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7/02/2019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7/02/2019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7/02/2019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7/02/2019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6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7/02/2019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713A-5EB9-4B7A-B87D-F2B7940161AF}" type="datetimeFigureOut">
              <a:rPr lang="en-NZ" smtClean="0"/>
              <a:t>7/02/2019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0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2602" y="785539"/>
            <a:ext cx="5040000" cy="8204544"/>
            <a:chOff x="410727" y="1023664"/>
            <a:chExt cx="5040000" cy="8204544"/>
          </a:xfrm>
        </p:grpSpPr>
        <p:sp>
          <p:nvSpPr>
            <p:cNvPr id="17" name="Rectangle 16"/>
            <p:cNvSpPr/>
            <p:nvPr/>
          </p:nvSpPr>
          <p:spPr>
            <a:xfrm>
              <a:off x="410727" y="1023664"/>
              <a:ext cx="5040000" cy="82045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latin typeface="Juice ITC" panose="04040403040A02020202" pitchFamily="8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46725" y="7464207"/>
              <a:ext cx="1836000" cy="140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chemeClr val="tx1"/>
                  </a:solidFill>
                  <a:latin typeface="Juice ITC" panose="04040403040A02020202" pitchFamily="82" charset="0"/>
                </a:rPr>
                <a:t>Relay</a:t>
              </a:r>
              <a:endParaRPr lang="en-NZ" dirty="0">
                <a:solidFill>
                  <a:schemeClr val="tx1"/>
                </a:solidFill>
                <a:latin typeface="Juice ITC" panose="04040403040A02020202" pitchFamily="8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38726" y="4047664"/>
              <a:ext cx="2052000" cy="30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chemeClr val="tx1"/>
                  </a:solidFill>
                  <a:latin typeface="Juice ITC" panose="04040403040A02020202" pitchFamily="82" charset="0"/>
                </a:rPr>
                <a:t>Breadboard</a:t>
              </a:r>
              <a:endParaRPr lang="en-NZ" dirty="0">
                <a:solidFill>
                  <a:schemeClr val="tx1"/>
                </a:solidFill>
                <a:latin typeface="Juice ITC" panose="04040403040A02020202" pitchFamily="8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0726" y="3871121"/>
              <a:ext cx="1908000" cy="252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chemeClr val="tx1"/>
                  </a:solidFill>
                  <a:latin typeface="Juice ITC" panose="04040403040A02020202" pitchFamily="82" charset="0"/>
                </a:rPr>
                <a:t>Arduino</a:t>
              </a:r>
              <a:endParaRPr lang="en-NZ" dirty="0">
                <a:solidFill>
                  <a:schemeClr val="tx1"/>
                </a:solidFill>
                <a:latin typeface="Juice ITC" panose="04040403040A02020202" pitchFamily="8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0725" y="6747664"/>
              <a:ext cx="1620000" cy="21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chemeClr val="tx1"/>
                  </a:solidFill>
                  <a:latin typeface="Juice ITC" panose="04040403040A02020202" pitchFamily="82" charset="0"/>
                </a:rPr>
                <a:t>Battery (6xAA)</a:t>
              </a:r>
              <a:endParaRPr lang="en-NZ" dirty="0">
                <a:solidFill>
                  <a:schemeClr val="tx1"/>
                </a:solidFill>
                <a:latin typeface="Juice ITC" panose="04040403040A02020202" pitchFamily="8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66726" y="1383664"/>
              <a:ext cx="2124000" cy="230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chemeClr val="tx1"/>
                  </a:solidFill>
                  <a:latin typeface="Juice ITC" panose="04040403040A02020202" pitchFamily="82" charset="0"/>
                </a:rPr>
                <a:t>Battery</a:t>
              </a:r>
            </a:p>
            <a:p>
              <a:pPr algn="ctr"/>
              <a:r>
                <a:rPr lang="en-NZ" dirty="0" smtClean="0">
                  <a:solidFill>
                    <a:schemeClr val="tx1"/>
                  </a:solidFill>
                  <a:latin typeface="Juice ITC" panose="04040403040A02020202" pitchFamily="82" charset="0"/>
                </a:rPr>
                <a:t>(4xAA)</a:t>
              </a:r>
              <a:endParaRPr lang="en-NZ" dirty="0">
                <a:solidFill>
                  <a:schemeClr val="tx1"/>
                </a:solidFill>
                <a:latin typeface="Juice ITC" panose="04040403040A02020202" pitchFamily="82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 rot="5400000">
            <a:off x="1978973" y="1631539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/>
          <p:cNvSpPr/>
          <p:nvPr/>
        </p:nvSpPr>
        <p:spPr>
          <a:xfrm rot="5400000">
            <a:off x="1978973" y="7988671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ectangle 21"/>
          <p:cNvSpPr/>
          <p:nvPr/>
        </p:nvSpPr>
        <p:spPr>
          <a:xfrm rot="10800000">
            <a:off x="3277600" y="3569996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Rectangle 23"/>
          <p:cNvSpPr/>
          <p:nvPr/>
        </p:nvSpPr>
        <p:spPr>
          <a:xfrm rot="10800000">
            <a:off x="3277600" y="6988688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Rectangle 24"/>
          <p:cNvSpPr/>
          <p:nvPr/>
        </p:nvSpPr>
        <p:spPr>
          <a:xfrm rot="10800000">
            <a:off x="698426" y="6268267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ectangle 25"/>
          <p:cNvSpPr/>
          <p:nvPr/>
        </p:nvSpPr>
        <p:spPr>
          <a:xfrm rot="10800000">
            <a:off x="698426" y="3391725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Freeform 27"/>
          <p:cNvSpPr/>
          <p:nvPr/>
        </p:nvSpPr>
        <p:spPr>
          <a:xfrm>
            <a:off x="5212602" y="794603"/>
            <a:ext cx="1440000" cy="1548000"/>
          </a:xfrm>
          <a:custGeom>
            <a:avLst/>
            <a:gdLst>
              <a:gd name="connsiteX0" fmla="*/ 180000 w 1440000"/>
              <a:gd name="connsiteY0" fmla="*/ 0 h 1548000"/>
              <a:gd name="connsiteX1" fmla="*/ 1260000 w 1440000"/>
              <a:gd name="connsiteY1" fmla="*/ 0 h 1548000"/>
              <a:gd name="connsiteX2" fmla="*/ 1260000 w 1440000"/>
              <a:gd name="connsiteY2" fmla="*/ 108000 h 1548000"/>
              <a:gd name="connsiteX3" fmla="*/ 1440000 w 1440000"/>
              <a:gd name="connsiteY3" fmla="*/ 108000 h 1548000"/>
              <a:gd name="connsiteX4" fmla="*/ 1440000 w 1440000"/>
              <a:gd name="connsiteY4" fmla="*/ 1548000 h 1548000"/>
              <a:gd name="connsiteX5" fmla="*/ 0 w 1440000"/>
              <a:gd name="connsiteY5" fmla="*/ 1548000 h 1548000"/>
              <a:gd name="connsiteX6" fmla="*/ 0 w 1440000"/>
              <a:gd name="connsiteY6" fmla="*/ 108000 h 1548000"/>
              <a:gd name="connsiteX7" fmla="*/ 180000 w 1440000"/>
              <a:gd name="connsiteY7" fmla="*/ 10800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1548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440000" y="108000"/>
                </a:lnTo>
                <a:lnTo>
                  <a:pt x="1440000" y="1548000"/>
                </a:lnTo>
                <a:lnTo>
                  <a:pt x="0" y="1548000"/>
                </a:lnTo>
                <a:lnTo>
                  <a:pt x="0" y="108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Freeform 28"/>
          <p:cNvSpPr/>
          <p:nvPr/>
        </p:nvSpPr>
        <p:spPr>
          <a:xfrm>
            <a:off x="5212602" y="2342603"/>
            <a:ext cx="1440000" cy="1548000"/>
          </a:xfrm>
          <a:custGeom>
            <a:avLst/>
            <a:gdLst>
              <a:gd name="connsiteX0" fmla="*/ 180000 w 1440000"/>
              <a:gd name="connsiteY0" fmla="*/ 0 h 1548000"/>
              <a:gd name="connsiteX1" fmla="*/ 1260000 w 1440000"/>
              <a:gd name="connsiteY1" fmla="*/ 0 h 1548000"/>
              <a:gd name="connsiteX2" fmla="*/ 1260000 w 1440000"/>
              <a:gd name="connsiteY2" fmla="*/ 108000 h 1548000"/>
              <a:gd name="connsiteX3" fmla="*/ 1440000 w 1440000"/>
              <a:gd name="connsiteY3" fmla="*/ 108000 h 1548000"/>
              <a:gd name="connsiteX4" fmla="*/ 1440000 w 1440000"/>
              <a:gd name="connsiteY4" fmla="*/ 1548000 h 1548000"/>
              <a:gd name="connsiteX5" fmla="*/ 0 w 1440000"/>
              <a:gd name="connsiteY5" fmla="*/ 1548000 h 1548000"/>
              <a:gd name="connsiteX6" fmla="*/ 0 w 1440000"/>
              <a:gd name="connsiteY6" fmla="*/ 108000 h 1548000"/>
              <a:gd name="connsiteX7" fmla="*/ 180000 w 1440000"/>
              <a:gd name="connsiteY7" fmla="*/ 10800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1548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440000" y="108000"/>
                </a:lnTo>
                <a:lnTo>
                  <a:pt x="1440000" y="1548000"/>
                </a:lnTo>
                <a:lnTo>
                  <a:pt x="0" y="1548000"/>
                </a:lnTo>
                <a:lnTo>
                  <a:pt x="0" y="108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Freeform 29"/>
          <p:cNvSpPr/>
          <p:nvPr/>
        </p:nvSpPr>
        <p:spPr>
          <a:xfrm>
            <a:off x="5212602" y="3890603"/>
            <a:ext cx="1440000" cy="1548000"/>
          </a:xfrm>
          <a:custGeom>
            <a:avLst/>
            <a:gdLst>
              <a:gd name="connsiteX0" fmla="*/ 180000 w 1440000"/>
              <a:gd name="connsiteY0" fmla="*/ 0 h 1548000"/>
              <a:gd name="connsiteX1" fmla="*/ 1260000 w 1440000"/>
              <a:gd name="connsiteY1" fmla="*/ 0 h 1548000"/>
              <a:gd name="connsiteX2" fmla="*/ 1260000 w 1440000"/>
              <a:gd name="connsiteY2" fmla="*/ 108000 h 1548000"/>
              <a:gd name="connsiteX3" fmla="*/ 1440000 w 1440000"/>
              <a:gd name="connsiteY3" fmla="*/ 108000 h 1548000"/>
              <a:gd name="connsiteX4" fmla="*/ 1440000 w 1440000"/>
              <a:gd name="connsiteY4" fmla="*/ 1548000 h 1548000"/>
              <a:gd name="connsiteX5" fmla="*/ 0 w 1440000"/>
              <a:gd name="connsiteY5" fmla="*/ 1548000 h 1548000"/>
              <a:gd name="connsiteX6" fmla="*/ 0 w 1440000"/>
              <a:gd name="connsiteY6" fmla="*/ 108000 h 1548000"/>
              <a:gd name="connsiteX7" fmla="*/ 180000 w 1440000"/>
              <a:gd name="connsiteY7" fmla="*/ 10800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1548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440000" y="108000"/>
                </a:lnTo>
                <a:lnTo>
                  <a:pt x="1440000" y="1548000"/>
                </a:lnTo>
                <a:lnTo>
                  <a:pt x="0" y="1548000"/>
                </a:lnTo>
                <a:lnTo>
                  <a:pt x="0" y="108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Freeform 30"/>
          <p:cNvSpPr/>
          <p:nvPr/>
        </p:nvSpPr>
        <p:spPr>
          <a:xfrm>
            <a:off x="5212602" y="5438603"/>
            <a:ext cx="1440000" cy="1548000"/>
          </a:xfrm>
          <a:custGeom>
            <a:avLst/>
            <a:gdLst>
              <a:gd name="connsiteX0" fmla="*/ 180000 w 1440000"/>
              <a:gd name="connsiteY0" fmla="*/ 0 h 1548000"/>
              <a:gd name="connsiteX1" fmla="*/ 1260000 w 1440000"/>
              <a:gd name="connsiteY1" fmla="*/ 0 h 1548000"/>
              <a:gd name="connsiteX2" fmla="*/ 1260000 w 1440000"/>
              <a:gd name="connsiteY2" fmla="*/ 108000 h 1548000"/>
              <a:gd name="connsiteX3" fmla="*/ 1440000 w 1440000"/>
              <a:gd name="connsiteY3" fmla="*/ 108000 h 1548000"/>
              <a:gd name="connsiteX4" fmla="*/ 1440000 w 1440000"/>
              <a:gd name="connsiteY4" fmla="*/ 1548000 h 1548000"/>
              <a:gd name="connsiteX5" fmla="*/ 0 w 1440000"/>
              <a:gd name="connsiteY5" fmla="*/ 1548000 h 1548000"/>
              <a:gd name="connsiteX6" fmla="*/ 0 w 1440000"/>
              <a:gd name="connsiteY6" fmla="*/ 108000 h 1548000"/>
              <a:gd name="connsiteX7" fmla="*/ 180000 w 1440000"/>
              <a:gd name="connsiteY7" fmla="*/ 10800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1548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440000" y="108000"/>
                </a:lnTo>
                <a:lnTo>
                  <a:pt x="1440000" y="1548000"/>
                </a:lnTo>
                <a:lnTo>
                  <a:pt x="0" y="1548000"/>
                </a:lnTo>
                <a:lnTo>
                  <a:pt x="0" y="108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532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72602" y="785539"/>
            <a:ext cx="5040000" cy="82045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latin typeface="Juice ITC" panose="04040403040A02020202" pitchFamily="82" charset="0"/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1978973" y="1631539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/>
          <p:cNvSpPr/>
          <p:nvPr/>
        </p:nvSpPr>
        <p:spPr>
          <a:xfrm rot="5400000">
            <a:off x="1978973" y="7988671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ectangle 21"/>
          <p:cNvSpPr/>
          <p:nvPr/>
        </p:nvSpPr>
        <p:spPr>
          <a:xfrm rot="10800000">
            <a:off x="3277600" y="3569996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Rectangle 23"/>
          <p:cNvSpPr/>
          <p:nvPr/>
        </p:nvSpPr>
        <p:spPr>
          <a:xfrm rot="10800000">
            <a:off x="3277600" y="6988688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Rectangle 24"/>
          <p:cNvSpPr/>
          <p:nvPr/>
        </p:nvSpPr>
        <p:spPr>
          <a:xfrm rot="10800000">
            <a:off x="698426" y="6268267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ectangle 25"/>
          <p:cNvSpPr/>
          <p:nvPr/>
        </p:nvSpPr>
        <p:spPr>
          <a:xfrm rot="10800000">
            <a:off x="698426" y="3391725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Freeform 27"/>
          <p:cNvSpPr/>
          <p:nvPr/>
        </p:nvSpPr>
        <p:spPr>
          <a:xfrm>
            <a:off x="5212602" y="794603"/>
            <a:ext cx="1440000" cy="1548000"/>
          </a:xfrm>
          <a:custGeom>
            <a:avLst/>
            <a:gdLst>
              <a:gd name="connsiteX0" fmla="*/ 180000 w 1440000"/>
              <a:gd name="connsiteY0" fmla="*/ 0 h 1548000"/>
              <a:gd name="connsiteX1" fmla="*/ 1260000 w 1440000"/>
              <a:gd name="connsiteY1" fmla="*/ 0 h 1548000"/>
              <a:gd name="connsiteX2" fmla="*/ 1260000 w 1440000"/>
              <a:gd name="connsiteY2" fmla="*/ 108000 h 1548000"/>
              <a:gd name="connsiteX3" fmla="*/ 1440000 w 1440000"/>
              <a:gd name="connsiteY3" fmla="*/ 108000 h 1548000"/>
              <a:gd name="connsiteX4" fmla="*/ 1440000 w 1440000"/>
              <a:gd name="connsiteY4" fmla="*/ 1548000 h 1548000"/>
              <a:gd name="connsiteX5" fmla="*/ 0 w 1440000"/>
              <a:gd name="connsiteY5" fmla="*/ 1548000 h 1548000"/>
              <a:gd name="connsiteX6" fmla="*/ 0 w 1440000"/>
              <a:gd name="connsiteY6" fmla="*/ 108000 h 1548000"/>
              <a:gd name="connsiteX7" fmla="*/ 180000 w 1440000"/>
              <a:gd name="connsiteY7" fmla="*/ 10800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1548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440000" y="108000"/>
                </a:lnTo>
                <a:lnTo>
                  <a:pt x="1440000" y="1548000"/>
                </a:lnTo>
                <a:lnTo>
                  <a:pt x="0" y="1548000"/>
                </a:lnTo>
                <a:lnTo>
                  <a:pt x="0" y="108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Freeform 28"/>
          <p:cNvSpPr/>
          <p:nvPr/>
        </p:nvSpPr>
        <p:spPr>
          <a:xfrm>
            <a:off x="5212602" y="2342603"/>
            <a:ext cx="1440000" cy="1548000"/>
          </a:xfrm>
          <a:custGeom>
            <a:avLst/>
            <a:gdLst>
              <a:gd name="connsiteX0" fmla="*/ 180000 w 1440000"/>
              <a:gd name="connsiteY0" fmla="*/ 0 h 1548000"/>
              <a:gd name="connsiteX1" fmla="*/ 1260000 w 1440000"/>
              <a:gd name="connsiteY1" fmla="*/ 0 h 1548000"/>
              <a:gd name="connsiteX2" fmla="*/ 1260000 w 1440000"/>
              <a:gd name="connsiteY2" fmla="*/ 108000 h 1548000"/>
              <a:gd name="connsiteX3" fmla="*/ 1440000 w 1440000"/>
              <a:gd name="connsiteY3" fmla="*/ 108000 h 1548000"/>
              <a:gd name="connsiteX4" fmla="*/ 1440000 w 1440000"/>
              <a:gd name="connsiteY4" fmla="*/ 1548000 h 1548000"/>
              <a:gd name="connsiteX5" fmla="*/ 0 w 1440000"/>
              <a:gd name="connsiteY5" fmla="*/ 1548000 h 1548000"/>
              <a:gd name="connsiteX6" fmla="*/ 0 w 1440000"/>
              <a:gd name="connsiteY6" fmla="*/ 108000 h 1548000"/>
              <a:gd name="connsiteX7" fmla="*/ 180000 w 1440000"/>
              <a:gd name="connsiteY7" fmla="*/ 10800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1548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440000" y="108000"/>
                </a:lnTo>
                <a:lnTo>
                  <a:pt x="1440000" y="1548000"/>
                </a:lnTo>
                <a:lnTo>
                  <a:pt x="0" y="1548000"/>
                </a:lnTo>
                <a:lnTo>
                  <a:pt x="0" y="108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Freeform 29"/>
          <p:cNvSpPr/>
          <p:nvPr/>
        </p:nvSpPr>
        <p:spPr>
          <a:xfrm>
            <a:off x="5212602" y="3890603"/>
            <a:ext cx="1440000" cy="1548000"/>
          </a:xfrm>
          <a:custGeom>
            <a:avLst/>
            <a:gdLst>
              <a:gd name="connsiteX0" fmla="*/ 180000 w 1440000"/>
              <a:gd name="connsiteY0" fmla="*/ 0 h 1548000"/>
              <a:gd name="connsiteX1" fmla="*/ 1260000 w 1440000"/>
              <a:gd name="connsiteY1" fmla="*/ 0 h 1548000"/>
              <a:gd name="connsiteX2" fmla="*/ 1260000 w 1440000"/>
              <a:gd name="connsiteY2" fmla="*/ 108000 h 1548000"/>
              <a:gd name="connsiteX3" fmla="*/ 1440000 w 1440000"/>
              <a:gd name="connsiteY3" fmla="*/ 108000 h 1548000"/>
              <a:gd name="connsiteX4" fmla="*/ 1440000 w 1440000"/>
              <a:gd name="connsiteY4" fmla="*/ 1548000 h 1548000"/>
              <a:gd name="connsiteX5" fmla="*/ 0 w 1440000"/>
              <a:gd name="connsiteY5" fmla="*/ 1548000 h 1548000"/>
              <a:gd name="connsiteX6" fmla="*/ 0 w 1440000"/>
              <a:gd name="connsiteY6" fmla="*/ 108000 h 1548000"/>
              <a:gd name="connsiteX7" fmla="*/ 180000 w 1440000"/>
              <a:gd name="connsiteY7" fmla="*/ 10800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1548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440000" y="108000"/>
                </a:lnTo>
                <a:lnTo>
                  <a:pt x="1440000" y="1548000"/>
                </a:lnTo>
                <a:lnTo>
                  <a:pt x="0" y="1548000"/>
                </a:lnTo>
                <a:lnTo>
                  <a:pt x="0" y="108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Freeform 30"/>
          <p:cNvSpPr/>
          <p:nvPr/>
        </p:nvSpPr>
        <p:spPr>
          <a:xfrm>
            <a:off x="5212602" y="5438603"/>
            <a:ext cx="1440000" cy="1548000"/>
          </a:xfrm>
          <a:custGeom>
            <a:avLst/>
            <a:gdLst>
              <a:gd name="connsiteX0" fmla="*/ 180000 w 1440000"/>
              <a:gd name="connsiteY0" fmla="*/ 0 h 1548000"/>
              <a:gd name="connsiteX1" fmla="*/ 1260000 w 1440000"/>
              <a:gd name="connsiteY1" fmla="*/ 0 h 1548000"/>
              <a:gd name="connsiteX2" fmla="*/ 1260000 w 1440000"/>
              <a:gd name="connsiteY2" fmla="*/ 108000 h 1548000"/>
              <a:gd name="connsiteX3" fmla="*/ 1440000 w 1440000"/>
              <a:gd name="connsiteY3" fmla="*/ 108000 h 1548000"/>
              <a:gd name="connsiteX4" fmla="*/ 1440000 w 1440000"/>
              <a:gd name="connsiteY4" fmla="*/ 1548000 h 1548000"/>
              <a:gd name="connsiteX5" fmla="*/ 0 w 1440000"/>
              <a:gd name="connsiteY5" fmla="*/ 1548000 h 1548000"/>
              <a:gd name="connsiteX6" fmla="*/ 0 w 1440000"/>
              <a:gd name="connsiteY6" fmla="*/ 108000 h 1548000"/>
              <a:gd name="connsiteX7" fmla="*/ 180000 w 1440000"/>
              <a:gd name="connsiteY7" fmla="*/ 10800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1548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440000" y="108000"/>
                </a:lnTo>
                <a:lnTo>
                  <a:pt x="1440000" y="1548000"/>
                </a:lnTo>
                <a:lnTo>
                  <a:pt x="0" y="1548000"/>
                </a:lnTo>
                <a:lnTo>
                  <a:pt x="0" y="108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73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28" y="1386161"/>
            <a:ext cx="2042337" cy="210939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91" y="2725146"/>
            <a:ext cx="1346748" cy="13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4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63077" y="804589"/>
            <a:ext cx="5040000" cy="82045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2899075" y="7245132"/>
            <a:ext cx="1836000" cy="1404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91076" y="3828589"/>
            <a:ext cx="2052000" cy="3060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3076" y="3652046"/>
            <a:ext cx="1908000" cy="2520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3075" y="6528589"/>
            <a:ext cx="1620000" cy="2124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19076" y="1164589"/>
            <a:ext cx="2124000" cy="2304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5400000">
            <a:off x="1969448" y="1650589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Rectangle 45"/>
          <p:cNvSpPr/>
          <p:nvPr/>
        </p:nvSpPr>
        <p:spPr>
          <a:xfrm rot="5400000">
            <a:off x="1969448" y="8007721"/>
            <a:ext cx="1098000" cy="126000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Freeform 46"/>
          <p:cNvSpPr/>
          <p:nvPr/>
        </p:nvSpPr>
        <p:spPr>
          <a:xfrm>
            <a:off x="5198439" y="828754"/>
            <a:ext cx="1440000" cy="1656000"/>
          </a:xfrm>
          <a:custGeom>
            <a:avLst/>
            <a:gdLst>
              <a:gd name="connsiteX0" fmla="*/ 180000 w 1440000"/>
              <a:gd name="connsiteY0" fmla="*/ 0 h 1656000"/>
              <a:gd name="connsiteX1" fmla="*/ 1260000 w 1440000"/>
              <a:gd name="connsiteY1" fmla="*/ 0 h 1656000"/>
              <a:gd name="connsiteX2" fmla="*/ 1260000 w 1440000"/>
              <a:gd name="connsiteY2" fmla="*/ 108000 h 1656000"/>
              <a:gd name="connsiteX3" fmla="*/ 1260000 w 1440000"/>
              <a:gd name="connsiteY3" fmla="*/ 216000 h 1656000"/>
              <a:gd name="connsiteX4" fmla="*/ 1440000 w 1440000"/>
              <a:gd name="connsiteY4" fmla="*/ 216000 h 1656000"/>
              <a:gd name="connsiteX5" fmla="*/ 1440000 w 1440000"/>
              <a:gd name="connsiteY5" fmla="*/ 1656000 h 1656000"/>
              <a:gd name="connsiteX6" fmla="*/ 0 w 1440000"/>
              <a:gd name="connsiteY6" fmla="*/ 1656000 h 1656000"/>
              <a:gd name="connsiteX7" fmla="*/ 0 w 1440000"/>
              <a:gd name="connsiteY7" fmla="*/ 216000 h 1656000"/>
              <a:gd name="connsiteX8" fmla="*/ 180000 w 1440000"/>
              <a:gd name="connsiteY8" fmla="*/ 216000 h 1656000"/>
              <a:gd name="connsiteX9" fmla="*/ 180000 w 1440000"/>
              <a:gd name="connsiteY9" fmla="*/ 10800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000" h="1656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260000" y="216000"/>
                </a:lnTo>
                <a:lnTo>
                  <a:pt x="1440000" y="216000"/>
                </a:lnTo>
                <a:lnTo>
                  <a:pt x="1440000" y="1656000"/>
                </a:lnTo>
                <a:lnTo>
                  <a:pt x="0" y="1656000"/>
                </a:lnTo>
                <a:lnTo>
                  <a:pt x="0" y="216000"/>
                </a:lnTo>
                <a:lnTo>
                  <a:pt x="180000" y="216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Freeform 47"/>
          <p:cNvSpPr/>
          <p:nvPr/>
        </p:nvSpPr>
        <p:spPr>
          <a:xfrm>
            <a:off x="5198439" y="2488664"/>
            <a:ext cx="1440000" cy="1656000"/>
          </a:xfrm>
          <a:custGeom>
            <a:avLst/>
            <a:gdLst>
              <a:gd name="connsiteX0" fmla="*/ 180000 w 1440000"/>
              <a:gd name="connsiteY0" fmla="*/ 0 h 1656000"/>
              <a:gd name="connsiteX1" fmla="*/ 1260000 w 1440000"/>
              <a:gd name="connsiteY1" fmla="*/ 0 h 1656000"/>
              <a:gd name="connsiteX2" fmla="*/ 1260000 w 1440000"/>
              <a:gd name="connsiteY2" fmla="*/ 108000 h 1656000"/>
              <a:gd name="connsiteX3" fmla="*/ 1260000 w 1440000"/>
              <a:gd name="connsiteY3" fmla="*/ 216000 h 1656000"/>
              <a:gd name="connsiteX4" fmla="*/ 1440000 w 1440000"/>
              <a:gd name="connsiteY4" fmla="*/ 216000 h 1656000"/>
              <a:gd name="connsiteX5" fmla="*/ 1440000 w 1440000"/>
              <a:gd name="connsiteY5" fmla="*/ 1656000 h 1656000"/>
              <a:gd name="connsiteX6" fmla="*/ 0 w 1440000"/>
              <a:gd name="connsiteY6" fmla="*/ 1656000 h 1656000"/>
              <a:gd name="connsiteX7" fmla="*/ 0 w 1440000"/>
              <a:gd name="connsiteY7" fmla="*/ 216000 h 1656000"/>
              <a:gd name="connsiteX8" fmla="*/ 180000 w 1440000"/>
              <a:gd name="connsiteY8" fmla="*/ 216000 h 1656000"/>
              <a:gd name="connsiteX9" fmla="*/ 180000 w 1440000"/>
              <a:gd name="connsiteY9" fmla="*/ 10800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000" h="1656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260000" y="216000"/>
                </a:lnTo>
                <a:lnTo>
                  <a:pt x="1440000" y="216000"/>
                </a:lnTo>
                <a:lnTo>
                  <a:pt x="1440000" y="1656000"/>
                </a:lnTo>
                <a:lnTo>
                  <a:pt x="0" y="1656000"/>
                </a:lnTo>
                <a:lnTo>
                  <a:pt x="0" y="216000"/>
                </a:lnTo>
                <a:lnTo>
                  <a:pt x="180000" y="216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TextBox 50"/>
          <p:cNvSpPr txBox="1"/>
          <p:nvPr/>
        </p:nvSpPr>
        <p:spPr>
          <a:xfrm>
            <a:off x="5247518" y="3777562"/>
            <a:ext cx="1390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NZ" sz="1600" dirty="0">
              <a:latin typeface="Juice ITC" panose="0404040304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718185" y="1227405"/>
            <a:ext cx="1440000" cy="1548000"/>
          </a:xfrm>
          <a:custGeom>
            <a:avLst/>
            <a:gdLst>
              <a:gd name="connsiteX0" fmla="*/ 180000 w 1440000"/>
              <a:gd name="connsiteY0" fmla="*/ 0 h 1548000"/>
              <a:gd name="connsiteX1" fmla="*/ 1260000 w 1440000"/>
              <a:gd name="connsiteY1" fmla="*/ 0 h 1548000"/>
              <a:gd name="connsiteX2" fmla="*/ 1260000 w 1440000"/>
              <a:gd name="connsiteY2" fmla="*/ 108000 h 1548000"/>
              <a:gd name="connsiteX3" fmla="*/ 1440000 w 1440000"/>
              <a:gd name="connsiteY3" fmla="*/ 108000 h 1548000"/>
              <a:gd name="connsiteX4" fmla="*/ 1440000 w 1440000"/>
              <a:gd name="connsiteY4" fmla="*/ 1548000 h 1548000"/>
              <a:gd name="connsiteX5" fmla="*/ 0 w 1440000"/>
              <a:gd name="connsiteY5" fmla="*/ 1548000 h 1548000"/>
              <a:gd name="connsiteX6" fmla="*/ 0 w 1440000"/>
              <a:gd name="connsiteY6" fmla="*/ 108000 h 1548000"/>
              <a:gd name="connsiteX7" fmla="*/ 180000 w 1440000"/>
              <a:gd name="connsiteY7" fmla="*/ 108000 h 15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0000" h="1548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440000" y="108000"/>
                </a:lnTo>
                <a:lnTo>
                  <a:pt x="1440000" y="1548000"/>
                </a:lnTo>
                <a:lnTo>
                  <a:pt x="0" y="1548000"/>
                </a:lnTo>
                <a:lnTo>
                  <a:pt x="0" y="108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Freeform 9"/>
          <p:cNvSpPr/>
          <p:nvPr/>
        </p:nvSpPr>
        <p:spPr>
          <a:xfrm>
            <a:off x="3099435" y="1119405"/>
            <a:ext cx="1440000" cy="1656000"/>
          </a:xfrm>
          <a:custGeom>
            <a:avLst/>
            <a:gdLst>
              <a:gd name="connsiteX0" fmla="*/ 180000 w 1440000"/>
              <a:gd name="connsiteY0" fmla="*/ 0 h 1656000"/>
              <a:gd name="connsiteX1" fmla="*/ 1260000 w 1440000"/>
              <a:gd name="connsiteY1" fmla="*/ 0 h 1656000"/>
              <a:gd name="connsiteX2" fmla="*/ 1260000 w 1440000"/>
              <a:gd name="connsiteY2" fmla="*/ 108000 h 1656000"/>
              <a:gd name="connsiteX3" fmla="*/ 1260000 w 1440000"/>
              <a:gd name="connsiteY3" fmla="*/ 216000 h 1656000"/>
              <a:gd name="connsiteX4" fmla="*/ 1440000 w 1440000"/>
              <a:gd name="connsiteY4" fmla="*/ 216000 h 1656000"/>
              <a:gd name="connsiteX5" fmla="*/ 1440000 w 1440000"/>
              <a:gd name="connsiteY5" fmla="*/ 1656000 h 1656000"/>
              <a:gd name="connsiteX6" fmla="*/ 0 w 1440000"/>
              <a:gd name="connsiteY6" fmla="*/ 1656000 h 1656000"/>
              <a:gd name="connsiteX7" fmla="*/ 0 w 1440000"/>
              <a:gd name="connsiteY7" fmla="*/ 216000 h 1656000"/>
              <a:gd name="connsiteX8" fmla="*/ 180000 w 1440000"/>
              <a:gd name="connsiteY8" fmla="*/ 216000 h 1656000"/>
              <a:gd name="connsiteX9" fmla="*/ 180000 w 1440000"/>
              <a:gd name="connsiteY9" fmla="*/ 108000 h 16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000" h="1656000">
                <a:moveTo>
                  <a:pt x="180000" y="0"/>
                </a:moveTo>
                <a:lnTo>
                  <a:pt x="1260000" y="0"/>
                </a:lnTo>
                <a:lnTo>
                  <a:pt x="1260000" y="108000"/>
                </a:lnTo>
                <a:lnTo>
                  <a:pt x="1260000" y="216000"/>
                </a:lnTo>
                <a:lnTo>
                  <a:pt x="1440000" y="216000"/>
                </a:lnTo>
                <a:lnTo>
                  <a:pt x="1440000" y="1656000"/>
                </a:lnTo>
                <a:lnTo>
                  <a:pt x="0" y="1656000"/>
                </a:lnTo>
                <a:lnTo>
                  <a:pt x="0" y="216000"/>
                </a:lnTo>
                <a:lnTo>
                  <a:pt x="180000" y="216000"/>
                </a:lnTo>
                <a:lnTo>
                  <a:pt x="18000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479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8E3E123-A269-4C2C-B83D-CCF8CE8D6D2D}" vid="{616D8776-4612-40CB-A629-823BC9E388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190</TotalTime>
  <Words>11</Words>
  <Application>Microsoft Office PowerPoint</Application>
  <PresentationFormat>A4 Paper (210x297 mm)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Juice ITC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Sutherland</dc:creator>
  <cp:lastModifiedBy>Craig Sutherland</cp:lastModifiedBy>
  <cp:revision>10</cp:revision>
  <dcterms:created xsi:type="dcterms:W3CDTF">2019-02-03T02:37:11Z</dcterms:created>
  <dcterms:modified xsi:type="dcterms:W3CDTF">2019-02-06T23:13:48Z</dcterms:modified>
</cp:coreProperties>
</file>